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3"/>
  </p:notesMasterIdLst>
  <p:sldIdLst>
    <p:sldId id="307" r:id="rId2"/>
    <p:sldId id="337" r:id="rId3"/>
    <p:sldId id="460" r:id="rId4"/>
    <p:sldId id="497" r:id="rId5"/>
    <p:sldId id="498" r:id="rId6"/>
    <p:sldId id="499" r:id="rId7"/>
    <p:sldId id="500" r:id="rId8"/>
    <p:sldId id="501" r:id="rId9"/>
    <p:sldId id="502" r:id="rId10"/>
    <p:sldId id="503" r:id="rId11"/>
    <p:sldId id="504" r:id="rId12"/>
    <p:sldId id="531" r:id="rId13"/>
    <p:sldId id="532" r:id="rId14"/>
    <p:sldId id="533" r:id="rId15"/>
    <p:sldId id="508" r:id="rId16"/>
    <p:sldId id="509" r:id="rId17"/>
    <p:sldId id="510" r:id="rId18"/>
    <p:sldId id="511" r:id="rId19"/>
    <p:sldId id="512" r:id="rId20"/>
    <p:sldId id="513" r:id="rId21"/>
    <p:sldId id="514" r:id="rId22"/>
    <p:sldId id="515" r:id="rId23"/>
    <p:sldId id="516" r:id="rId24"/>
    <p:sldId id="517" r:id="rId25"/>
    <p:sldId id="518" r:id="rId26"/>
    <p:sldId id="519" r:id="rId27"/>
    <p:sldId id="520" r:id="rId28"/>
    <p:sldId id="521" r:id="rId29"/>
    <p:sldId id="522" r:id="rId30"/>
    <p:sldId id="523" r:id="rId31"/>
    <p:sldId id="524" r:id="rId32"/>
    <p:sldId id="525" r:id="rId33"/>
    <p:sldId id="526" r:id="rId34"/>
    <p:sldId id="527" r:id="rId35"/>
    <p:sldId id="528" r:id="rId36"/>
    <p:sldId id="529" r:id="rId37"/>
    <p:sldId id="482" r:id="rId38"/>
    <p:sldId id="530" r:id="rId39"/>
    <p:sldId id="459" r:id="rId40"/>
    <p:sldId id="476" r:id="rId41"/>
    <p:sldId id="421" r:id="rId42"/>
    <p:sldId id="477" r:id="rId43"/>
    <p:sldId id="478" r:id="rId44"/>
    <p:sldId id="479" r:id="rId45"/>
    <p:sldId id="494" r:id="rId46"/>
    <p:sldId id="493" r:id="rId47"/>
    <p:sldId id="490" r:id="rId48"/>
    <p:sldId id="483" r:id="rId49"/>
    <p:sldId id="484" r:id="rId50"/>
    <p:sldId id="474" r:id="rId51"/>
    <p:sldId id="492" r:id="rId52"/>
    <p:sldId id="491" r:id="rId53"/>
    <p:sldId id="488" r:id="rId54"/>
    <p:sldId id="489" r:id="rId55"/>
    <p:sldId id="496" r:id="rId56"/>
    <p:sldId id="480" r:id="rId57"/>
    <p:sldId id="481" r:id="rId58"/>
    <p:sldId id="495" r:id="rId59"/>
    <p:sldId id="339" r:id="rId60"/>
    <p:sldId id="340" r:id="rId61"/>
    <p:sldId id="305" r:id="rId6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8757" autoAdjust="0"/>
  </p:normalViewPr>
  <p:slideViewPr>
    <p:cSldViewPr>
      <p:cViewPr varScale="1">
        <p:scale>
          <a:sx n="134" d="100"/>
          <a:sy n="134" d="100"/>
        </p:scale>
        <p:origin x="120" y="45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244EB1-4167-40EB-A536-EE930D3AF221}" type="datetimeFigureOut">
              <a:rPr lang="en-US" smtClean="0"/>
              <a:t>6/12/2015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BEFE9D-5AC9-4891-B69C-DB40606C6C00}" type="slidenum">
              <a:rPr lang="en-US" smtClean="0"/>
              <a:t>‹Nº›</a:t>
            </a:fld>
            <a:endParaRPr lang="en-US"/>
          </a:p>
        </p:txBody>
      </p:sp>
    </p:spTree>
    <p:extLst>
      <p:ext uri="{BB962C8B-B14F-4D97-AF65-F5344CB8AC3E}">
        <p14:creationId xmlns:p14="http://schemas.microsoft.com/office/powerpoint/2010/main" val="2558933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a:t>
            </a:fld>
            <a:endParaRPr lang="en-US"/>
          </a:p>
        </p:txBody>
      </p:sp>
    </p:spTree>
    <p:extLst>
      <p:ext uri="{BB962C8B-B14F-4D97-AF65-F5344CB8AC3E}">
        <p14:creationId xmlns:p14="http://schemas.microsoft.com/office/powerpoint/2010/main" val="668682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46</a:t>
            </a:fld>
            <a:endParaRPr lang="en-US"/>
          </a:p>
        </p:txBody>
      </p:sp>
    </p:spTree>
    <p:extLst>
      <p:ext uri="{BB962C8B-B14F-4D97-AF65-F5344CB8AC3E}">
        <p14:creationId xmlns:p14="http://schemas.microsoft.com/office/powerpoint/2010/main" val="1628500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47</a:t>
            </a:fld>
            <a:endParaRPr lang="en-US"/>
          </a:p>
        </p:txBody>
      </p:sp>
    </p:spTree>
    <p:extLst>
      <p:ext uri="{BB962C8B-B14F-4D97-AF65-F5344CB8AC3E}">
        <p14:creationId xmlns:p14="http://schemas.microsoft.com/office/powerpoint/2010/main" val="1747287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51</a:t>
            </a:fld>
            <a:endParaRPr lang="en-US"/>
          </a:p>
        </p:txBody>
      </p:sp>
    </p:spTree>
    <p:extLst>
      <p:ext uri="{BB962C8B-B14F-4D97-AF65-F5344CB8AC3E}">
        <p14:creationId xmlns:p14="http://schemas.microsoft.com/office/powerpoint/2010/main" val="22523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55</a:t>
            </a:fld>
            <a:endParaRPr lang="en-US"/>
          </a:p>
        </p:txBody>
      </p:sp>
    </p:spTree>
    <p:extLst>
      <p:ext uri="{BB962C8B-B14F-4D97-AF65-F5344CB8AC3E}">
        <p14:creationId xmlns:p14="http://schemas.microsoft.com/office/powerpoint/2010/main" val="3673944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56</a:t>
            </a:fld>
            <a:endParaRPr lang="en-US"/>
          </a:p>
        </p:txBody>
      </p:sp>
    </p:spTree>
    <p:extLst>
      <p:ext uri="{BB962C8B-B14F-4D97-AF65-F5344CB8AC3E}">
        <p14:creationId xmlns:p14="http://schemas.microsoft.com/office/powerpoint/2010/main" val="3142522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57</a:t>
            </a:fld>
            <a:endParaRPr lang="en-US"/>
          </a:p>
        </p:txBody>
      </p:sp>
    </p:spTree>
    <p:extLst>
      <p:ext uri="{BB962C8B-B14F-4D97-AF65-F5344CB8AC3E}">
        <p14:creationId xmlns:p14="http://schemas.microsoft.com/office/powerpoint/2010/main" val="1240732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4</a:t>
            </a:fld>
            <a:endParaRPr lang="en-US"/>
          </a:p>
        </p:txBody>
      </p:sp>
    </p:spTree>
    <p:extLst>
      <p:ext uri="{BB962C8B-B14F-4D97-AF65-F5344CB8AC3E}">
        <p14:creationId xmlns:p14="http://schemas.microsoft.com/office/powerpoint/2010/main" val="3886230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5</a:t>
            </a:fld>
            <a:endParaRPr lang="en-US"/>
          </a:p>
        </p:txBody>
      </p:sp>
    </p:spTree>
    <p:extLst>
      <p:ext uri="{BB962C8B-B14F-4D97-AF65-F5344CB8AC3E}">
        <p14:creationId xmlns:p14="http://schemas.microsoft.com/office/powerpoint/2010/main" val="1230504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39</a:t>
            </a:fld>
            <a:endParaRPr lang="en-US"/>
          </a:p>
        </p:txBody>
      </p:sp>
    </p:spTree>
    <p:extLst>
      <p:ext uri="{BB962C8B-B14F-4D97-AF65-F5344CB8AC3E}">
        <p14:creationId xmlns:p14="http://schemas.microsoft.com/office/powerpoint/2010/main" val="3524853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40</a:t>
            </a:fld>
            <a:endParaRPr lang="en-US"/>
          </a:p>
        </p:txBody>
      </p:sp>
    </p:spTree>
    <p:extLst>
      <p:ext uri="{BB962C8B-B14F-4D97-AF65-F5344CB8AC3E}">
        <p14:creationId xmlns:p14="http://schemas.microsoft.com/office/powerpoint/2010/main" val="4100862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42</a:t>
            </a:fld>
            <a:endParaRPr lang="en-US"/>
          </a:p>
        </p:txBody>
      </p:sp>
    </p:spTree>
    <p:extLst>
      <p:ext uri="{BB962C8B-B14F-4D97-AF65-F5344CB8AC3E}">
        <p14:creationId xmlns:p14="http://schemas.microsoft.com/office/powerpoint/2010/main" val="1771716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6/12/2015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653017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6/12/2015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608851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45</a:t>
            </a:fld>
            <a:endParaRPr lang="en-US"/>
          </a:p>
        </p:txBody>
      </p:sp>
    </p:spTree>
    <p:extLst>
      <p:ext uri="{BB962C8B-B14F-4D97-AF65-F5344CB8AC3E}">
        <p14:creationId xmlns:p14="http://schemas.microsoft.com/office/powerpoint/2010/main" val="3292894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s 1">
    <p:spTree>
      <p:nvGrpSpPr>
        <p:cNvPr id="1" name=""/>
        <p:cNvGrpSpPr/>
        <p:nvPr/>
      </p:nvGrpSpPr>
      <p:grpSpPr>
        <a:xfrm>
          <a:off x="0" y="0"/>
          <a:ext cx="0" cy="0"/>
          <a:chOff x="0" y="0"/>
          <a:chExt cx="0" cy="0"/>
        </a:xfrm>
      </p:grpSpPr>
      <p:sp>
        <p:nvSpPr>
          <p:cNvPr id="11" name="Isosceles Triangle 10"/>
          <p:cNvSpPr/>
          <p:nvPr userDrawn="1"/>
        </p:nvSpPr>
        <p:spPr>
          <a:xfrm rot="5400000">
            <a:off x="-1142999" y="1809750"/>
            <a:ext cx="3124200" cy="838200"/>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p:cNvSpPr>
            <a:spLocks noGrp="1"/>
          </p:cNvSpPr>
          <p:nvPr>
            <p:ph type="pic" sz="quarter" idx="10" hasCustomPrompt="1"/>
          </p:nvPr>
        </p:nvSpPr>
        <p:spPr>
          <a:xfrm>
            <a:off x="-762000" y="-37598"/>
            <a:ext cx="8153400" cy="5208608"/>
          </a:xfrm>
          <a:prstGeom prst="parallelogram">
            <a:avLst>
              <a:gd name="adj" fmla="val 54432"/>
            </a:avLst>
          </a:prstGeom>
          <a:solidFill>
            <a:schemeClr val="accent2"/>
          </a:solidFill>
        </p:spPr>
        <p:txBody>
          <a:bodyPr/>
          <a:lstStyle>
            <a:lvl1pPr marL="0" indent="0">
              <a:buNone/>
              <a:defRPr sz="1200" baseline="0"/>
            </a:lvl1pPr>
          </a:lstStyle>
          <a:p>
            <a:r>
              <a:rPr lang="en-US" dirty="0" smtClean="0"/>
              <a:t>Insert Image In Here</a:t>
            </a:r>
            <a:endParaRPr lang="en-US" dirty="0"/>
          </a:p>
        </p:txBody>
      </p:sp>
      <p:sp>
        <p:nvSpPr>
          <p:cNvPr id="24" name="Text Placeholder 6"/>
          <p:cNvSpPr>
            <a:spLocks noGrp="1"/>
          </p:cNvSpPr>
          <p:nvPr>
            <p:ph type="body" sz="quarter" idx="12" hasCustomPrompt="1"/>
          </p:nvPr>
        </p:nvSpPr>
        <p:spPr>
          <a:xfrm flipH="1">
            <a:off x="-457200" y="-19050"/>
            <a:ext cx="4169484" cy="2254535"/>
          </a:xfrm>
          <a:prstGeom prst="parallelogram">
            <a:avLst>
              <a:gd name="adj" fmla="val 56254"/>
            </a:avLst>
          </a:prstGeom>
          <a:gradFill>
            <a:gsLst>
              <a:gs pos="59000">
                <a:schemeClr val="accent2"/>
              </a:gs>
              <a:gs pos="100000">
                <a:schemeClr val="accent2">
                  <a:lumMod val="75000"/>
                </a:schemeClr>
              </a:gs>
            </a:gsLst>
            <a:path path="circle">
              <a:fillToRect l="100000" t="100000"/>
            </a:path>
          </a:gradFill>
        </p:spPr>
        <p:txBody>
          <a:bodyPr/>
          <a:lstStyle>
            <a:lvl1pPr marL="0" indent="0">
              <a:buNone/>
              <a:defRPr sz="100" baseline="0">
                <a:solidFill>
                  <a:schemeClr val="accent2"/>
                </a:solidFill>
              </a:defRPr>
            </a:lvl1pPr>
          </a:lstStyle>
          <a:p>
            <a:pPr lvl="0"/>
            <a:r>
              <a:rPr lang="en-US" dirty="0" smtClean="0"/>
              <a:t>.</a:t>
            </a:r>
            <a:endParaRPr lang="en-US" dirty="0"/>
          </a:p>
        </p:txBody>
      </p:sp>
      <p:sp>
        <p:nvSpPr>
          <p:cNvPr id="25" name="Text Placeholder 6"/>
          <p:cNvSpPr>
            <a:spLocks noGrp="1"/>
          </p:cNvSpPr>
          <p:nvPr>
            <p:ph type="body" sz="quarter" idx="13" hasCustomPrompt="1"/>
          </p:nvPr>
        </p:nvSpPr>
        <p:spPr>
          <a:xfrm flipH="1">
            <a:off x="-164827" y="1353656"/>
            <a:ext cx="992349" cy="881829"/>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28" name="Text Placeholder 6"/>
          <p:cNvSpPr>
            <a:spLocks noGrp="1"/>
          </p:cNvSpPr>
          <p:nvPr>
            <p:ph type="body" sz="quarter" idx="15" hasCustomPrompt="1"/>
          </p:nvPr>
        </p:nvSpPr>
        <p:spPr>
          <a:xfrm flipH="1">
            <a:off x="4558090" y="4346776"/>
            <a:ext cx="893539" cy="824234"/>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31" name="Text Placeholder 6"/>
          <p:cNvSpPr>
            <a:spLocks noGrp="1"/>
          </p:cNvSpPr>
          <p:nvPr>
            <p:ph type="body" sz="quarter" idx="16" hasCustomPrompt="1"/>
          </p:nvPr>
        </p:nvSpPr>
        <p:spPr>
          <a:xfrm flipH="1" flipV="1">
            <a:off x="2433346" y="-19050"/>
            <a:ext cx="838200" cy="744848"/>
          </a:xfrm>
          <a:prstGeom prst="triangle">
            <a:avLst/>
          </a:prstGeom>
          <a:gradFill>
            <a:gsLst>
              <a:gs pos="20000">
                <a:schemeClr val="accent4"/>
              </a:gs>
              <a:gs pos="100000">
                <a:schemeClr val="accent4">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14" name="Text Placeholder 13"/>
          <p:cNvSpPr>
            <a:spLocks noGrp="1"/>
          </p:cNvSpPr>
          <p:nvPr>
            <p:ph type="body" sz="quarter" idx="17" hasCustomPrompt="1"/>
          </p:nvPr>
        </p:nvSpPr>
        <p:spPr>
          <a:xfrm>
            <a:off x="5802086" y="3289519"/>
            <a:ext cx="3200400" cy="533400"/>
          </a:xfrm>
          <a:prstGeom prst="rect">
            <a:avLst/>
          </a:prstGeom>
        </p:spPr>
        <p:txBody>
          <a:bodyPr anchor="b"/>
          <a:lstStyle>
            <a:lvl1pPr marL="0" indent="0" algn="r">
              <a:lnSpc>
                <a:spcPct val="50000"/>
              </a:lnSpc>
              <a:buNone/>
              <a:defRPr b="1">
                <a:latin typeface="Exo" pitchFamily="50" charset="0"/>
              </a:defRPr>
            </a:lvl1pPr>
          </a:lstStyle>
          <a:p>
            <a:pPr lvl="0"/>
            <a:r>
              <a:rPr lang="en-US" dirty="0" smtClean="0"/>
              <a:t>Title</a:t>
            </a:r>
            <a:endParaRPr lang="en-US" dirty="0"/>
          </a:p>
        </p:txBody>
      </p:sp>
      <p:sp>
        <p:nvSpPr>
          <p:cNvPr id="35" name="Text Placeholder 10"/>
          <p:cNvSpPr>
            <a:spLocks noGrp="1"/>
          </p:cNvSpPr>
          <p:nvPr>
            <p:ph type="body" sz="quarter" idx="18" hasCustomPrompt="1"/>
          </p:nvPr>
        </p:nvSpPr>
        <p:spPr>
          <a:xfrm>
            <a:off x="5792147" y="3688721"/>
            <a:ext cx="3200400" cy="457200"/>
          </a:xfrm>
          <a:prstGeom prst="rect">
            <a:avLst/>
          </a:prstGeom>
        </p:spPr>
        <p:txBody>
          <a:bodyPr>
            <a:normAutofit/>
          </a:bodyPr>
          <a:lstStyle>
            <a:lvl1pPr marL="0" indent="0" algn="r">
              <a:lnSpc>
                <a:spcPct val="100000"/>
              </a:lnSpc>
              <a:spcBef>
                <a:spcPts val="600"/>
              </a:spcBef>
              <a:buNone/>
              <a:defRPr sz="1600" baseline="0">
                <a:solidFill>
                  <a:schemeClr val="tx1"/>
                </a:solidFill>
                <a:latin typeface="+mn-lt"/>
              </a:defRPr>
            </a:lvl1pPr>
          </a:lstStyle>
          <a:p>
            <a:pPr lvl="0"/>
            <a:r>
              <a:rPr lang="en-US" dirty="0" smtClean="0"/>
              <a:t>Edit text</a:t>
            </a:r>
            <a:endParaRPr lang="en-US" dirty="0"/>
          </a:p>
        </p:txBody>
      </p:sp>
      <p:sp>
        <p:nvSpPr>
          <p:cNvPr id="36" name="Text Placeholder 10"/>
          <p:cNvSpPr>
            <a:spLocks noGrp="1"/>
          </p:cNvSpPr>
          <p:nvPr>
            <p:ph type="body" sz="quarter" idx="19" hasCustomPrompt="1"/>
          </p:nvPr>
        </p:nvSpPr>
        <p:spPr>
          <a:xfrm>
            <a:off x="5802086" y="3917321"/>
            <a:ext cx="3200400" cy="679173"/>
          </a:xfrm>
          <a:prstGeom prst="rect">
            <a:avLst/>
          </a:prstGeom>
        </p:spPr>
        <p:txBody>
          <a:bodyPr>
            <a:normAutofit/>
          </a:bodyPr>
          <a:lstStyle>
            <a:lvl1pPr marL="0" indent="0" algn="r">
              <a:lnSpc>
                <a:spcPct val="100000"/>
              </a:lnSpc>
              <a:spcBef>
                <a:spcPts val="600"/>
              </a:spcBef>
              <a:buNone/>
              <a:defRPr sz="1000" baseline="0">
                <a:solidFill>
                  <a:schemeClr val="tx1"/>
                </a:solidFill>
                <a:latin typeface="+mn-lt"/>
              </a:defRPr>
            </a:lvl1pPr>
          </a:lstStyle>
          <a:p>
            <a:pPr lvl="0"/>
            <a:r>
              <a:rPr lang="en-US" dirty="0" smtClean="0"/>
              <a:t>Edit text</a:t>
            </a:r>
            <a:endParaRPr lang="en-US" dirty="0"/>
          </a:p>
        </p:txBody>
      </p:sp>
      <p:grpSp>
        <p:nvGrpSpPr>
          <p:cNvPr id="38" name="Group 37"/>
          <p:cNvGrpSpPr/>
          <p:nvPr userDrawn="1"/>
        </p:nvGrpSpPr>
        <p:grpSpPr>
          <a:xfrm>
            <a:off x="8354736" y="4557189"/>
            <a:ext cx="583814" cy="452961"/>
            <a:chOff x="8045073" y="2680881"/>
            <a:chExt cx="834022" cy="647088"/>
          </a:xfrm>
        </p:grpSpPr>
        <p:sp>
          <p:nvSpPr>
            <p:cNvPr id="39" name="Rounded Rectangle 38"/>
            <p:cNvSpPr/>
            <p:nvPr/>
          </p:nvSpPr>
          <p:spPr>
            <a:xfrm>
              <a:off x="8078029" y="2680881"/>
              <a:ext cx="762000" cy="647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0" name="TextBox 39"/>
            <p:cNvSpPr txBox="1"/>
            <p:nvPr/>
          </p:nvSpPr>
          <p:spPr>
            <a:xfrm>
              <a:off x="8045073" y="2775023"/>
              <a:ext cx="834022" cy="520015"/>
            </a:xfrm>
            <a:prstGeom prst="rect">
              <a:avLst/>
            </a:prstGeom>
            <a:noFill/>
          </p:spPr>
          <p:txBody>
            <a:bodyPr wrap="none" rtlCol="0" anchor="ctr">
              <a:spAutoFit/>
            </a:bodyPr>
            <a:lstStyle/>
            <a:p>
              <a:pPr>
                <a:lnSpc>
                  <a:spcPct val="70000"/>
                </a:lnSpc>
              </a:pPr>
              <a:r>
                <a:rPr lang="en-US" sz="1200" b="1" dirty="0" smtClean="0">
                  <a:solidFill>
                    <a:schemeClr val="bg1">
                      <a:lumMod val="95000"/>
                    </a:schemeClr>
                  </a:solidFill>
                  <a:latin typeface="Exo" pitchFamily="50" charset="0"/>
                </a:rPr>
                <a:t>YOUR</a:t>
              </a:r>
              <a:br>
                <a:rPr lang="en-US" sz="1200" b="1" dirty="0" smtClean="0">
                  <a:solidFill>
                    <a:schemeClr val="bg1">
                      <a:lumMod val="95000"/>
                    </a:schemeClr>
                  </a:solidFill>
                  <a:latin typeface="Exo" pitchFamily="50" charset="0"/>
                </a:rPr>
              </a:br>
              <a:r>
                <a:rPr lang="en-US" sz="1200" b="1" dirty="0" smtClean="0">
                  <a:solidFill>
                    <a:schemeClr val="bg1">
                      <a:lumMod val="95000"/>
                    </a:schemeClr>
                  </a:solidFill>
                  <a:latin typeface="Exo" pitchFamily="50" charset="0"/>
                </a:rPr>
                <a:t>LOGO</a:t>
              </a:r>
              <a:endParaRPr lang="en-US" sz="1200" b="1" dirty="0">
                <a:solidFill>
                  <a:schemeClr val="bg1">
                    <a:lumMod val="95000"/>
                  </a:schemeClr>
                </a:solidFill>
                <a:latin typeface="Exo" pitchFamily="50" charset="0"/>
              </a:endParaRPr>
            </a:p>
          </p:txBody>
        </p:sp>
      </p:grpSp>
      <p:cxnSp>
        <p:nvCxnSpPr>
          <p:cNvPr id="41" name="Straight Connector 40"/>
          <p:cNvCxnSpPr/>
          <p:nvPr userDrawn="1"/>
        </p:nvCxnSpPr>
        <p:spPr>
          <a:xfrm>
            <a:off x="8288596" y="4574045"/>
            <a:ext cx="0" cy="42990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userDrawn="1"/>
        </p:nvSpPr>
        <p:spPr>
          <a:xfrm>
            <a:off x="6950180" y="4603518"/>
            <a:ext cx="1346844" cy="276999"/>
          </a:xfrm>
          <a:prstGeom prst="rect">
            <a:avLst/>
          </a:prstGeom>
          <a:noFill/>
        </p:spPr>
        <p:txBody>
          <a:bodyPr wrap="none" rtlCol="0">
            <a:spAutoFit/>
          </a:bodyPr>
          <a:lstStyle/>
          <a:p>
            <a:pPr algn="r"/>
            <a:r>
              <a:rPr lang="en-US" sz="1200" b="1" dirty="0" smtClean="0">
                <a:solidFill>
                  <a:schemeClr val="accent2"/>
                </a:solidFill>
                <a:latin typeface="Exo" pitchFamily="50" charset="0"/>
              </a:rPr>
              <a:t>YOUR COMPANY</a:t>
            </a:r>
            <a:endParaRPr lang="en-US" sz="1200" b="1" dirty="0">
              <a:solidFill>
                <a:schemeClr val="accent2"/>
              </a:solidFill>
              <a:latin typeface="Exo" pitchFamily="50" charset="0"/>
            </a:endParaRPr>
          </a:p>
        </p:txBody>
      </p:sp>
      <p:sp>
        <p:nvSpPr>
          <p:cNvPr id="43" name="TextBox 42"/>
          <p:cNvSpPr txBox="1"/>
          <p:nvPr userDrawn="1"/>
        </p:nvSpPr>
        <p:spPr>
          <a:xfrm>
            <a:off x="6638175" y="4772587"/>
            <a:ext cx="1659197" cy="230832"/>
          </a:xfrm>
          <a:prstGeom prst="rect">
            <a:avLst/>
          </a:prstGeom>
          <a:noFill/>
        </p:spPr>
        <p:txBody>
          <a:bodyPr wrap="square" rtlCol="0">
            <a:spAutoFit/>
          </a:bodyPr>
          <a:lstStyle/>
          <a:p>
            <a:pPr algn="r"/>
            <a:r>
              <a:rPr lang="en-US" sz="900" dirty="0" smtClean="0">
                <a:solidFill>
                  <a:schemeClr val="accent2">
                    <a:lumMod val="75000"/>
                  </a:schemeClr>
                </a:solidFill>
                <a:latin typeface="Exo" pitchFamily="50" charset="0"/>
              </a:rPr>
              <a:t>WWW.YOURCOMPANY.COM</a:t>
            </a:r>
            <a:endParaRPr lang="en-US" sz="900" dirty="0">
              <a:solidFill>
                <a:schemeClr val="accent2">
                  <a:lumMod val="75000"/>
                </a:schemeClr>
              </a:solidFill>
              <a:latin typeface="Exo" pitchFamily="50" charset="0"/>
            </a:endParaRPr>
          </a:p>
        </p:txBody>
      </p:sp>
      <p:sp>
        <p:nvSpPr>
          <p:cNvPr id="44" name="Text Placeholder 10"/>
          <p:cNvSpPr>
            <a:spLocks noGrp="1"/>
          </p:cNvSpPr>
          <p:nvPr>
            <p:ph type="body" sz="quarter" idx="20" hasCustomPrompt="1"/>
          </p:nvPr>
        </p:nvSpPr>
        <p:spPr>
          <a:xfrm>
            <a:off x="-381000" y="133350"/>
            <a:ext cx="4005943" cy="1948543"/>
          </a:xfrm>
          <a:custGeom>
            <a:avLst/>
            <a:gdLst>
              <a:gd name="connsiteX0" fmla="*/ 0 w 2895600"/>
              <a:gd name="connsiteY0" fmla="*/ 0 h 1905000"/>
              <a:gd name="connsiteX1" fmla="*/ 2895600 w 2895600"/>
              <a:gd name="connsiteY1" fmla="*/ 0 h 1905000"/>
              <a:gd name="connsiteX2" fmla="*/ 2895600 w 2895600"/>
              <a:gd name="connsiteY2" fmla="*/ 1905000 h 1905000"/>
              <a:gd name="connsiteX3" fmla="*/ 0 w 2895600"/>
              <a:gd name="connsiteY3" fmla="*/ 1905000 h 1905000"/>
              <a:gd name="connsiteX4" fmla="*/ 0 w 2895600"/>
              <a:gd name="connsiteY4" fmla="*/ 0 h 1905000"/>
              <a:gd name="connsiteX0" fmla="*/ 0 w 2895600"/>
              <a:gd name="connsiteY0" fmla="*/ 0 h 1926772"/>
              <a:gd name="connsiteX1" fmla="*/ 2895600 w 2895600"/>
              <a:gd name="connsiteY1" fmla="*/ 0 h 1926772"/>
              <a:gd name="connsiteX2" fmla="*/ 2895600 w 2895600"/>
              <a:gd name="connsiteY2" fmla="*/ 1905000 h 1926772"/>
              <a:gd name="connsiteX3" fmla="*/ 1121229 w 2895600"/>
              <a:gd name="connsiteY3" fmla="*/ 1926772 h 1926772"/>
              <a:gd name="connsiteX4" fmla="*/ 0 w 2895600"/>
              <a:gd name="connsiteY4" fmla="*/ 0 h 1926772"/>
              <a:gd name="connsiteX0" fmla="*/ 0 w 4005943"/>
              <a:gd name="connsiteY0" fmla="*/ 0 h 1948543"/>
              <a:gd name="connsiteX1" fmla="*/ 2895600 w 4005943"/>
              <a:gd name="connsiteY1" fmla="*/ 0 h 1948543"/>
              <a:gd name="connsiteX2" fmla="*/ 4005943 w 4005943"/>
              <a:gd name="connsiteY2" fmla="*/ 1948543 h 1948543"/>
              <a:gd name="connsiteX3" fmla="*/ 1121229 w 4005943"/>
              <a:gd name="connsiteY3" fmla="*/ 1926772 h 1948543"/>
              <a:gd name="connsiteX4" fmla="*/ 0 w 4005943"/>
              <a:gd name="connsiteY4" fmla="*/ 0 h 194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5943" h="1948543">
                <a:moveTo>
                  <a:pt x="0" y="0"/>
                </a:moveTo>
                <a:lnTo>
                  <a:pt x="2895600" y="0"/>
                </a:lnTo>
                <a:lnTo>
                  <a:pt x="4005943" y="1948543"/>
                </a:lnTo>
                <a:lnTo>
                  <a:pt x="1121229" y="1926772"/>
                </a:lnTo>
                <a:lnTo>
                  <a:pt x="0" y="0"/>
                </a:lnTo>
                <a:close/>
              </a:path>
            </a:pathLst>
          </a:custGeom>
        </p:spPr>
        <p:txBody>
          <a:bodyPr anchor="ctr">
            <a:normAutofit/>
          </a:bodyPr>
          <a:lstStyle>
            <a:lvl1pPr marL="0" indent="0" algn="ctr">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407951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4">
                                            <p:bg/>
                                          </p:spTgt>
                                        </p:tgtEl>
                                        <p:attrNameLst>
                                          <p:attrName>style.visibility</p:attrName>
                                        </p:attrNameLst>
                                      </p:cBhvr>
                                      <p:to>
                                        <p:strVal val="visible"/>
                                      </p:to>
                                    </p:set>
                                    <p:anim calcmode="lin" valueType="num">
                                      <p:cBhvr additive="base">
                                        <p:cTn id="17" dur="1100" fill="hold"/>
                                        <p:tgtEl>
                                          <p:spTgt spid="24">
                                            <p:bg/>
                                          </p:spTgt>
                                        </p:tgtEl>
                                        <p:attrNameLst>
                                          <p:attrName>ppt_x</p:attrName>
                                        </p:attrNameLst>
                                      </p:cBhvr>
                                      <p:tavLst>
                                        <p:tav tm="0">
                                          <p:val>
                                            <p:strVal val="0-#ppt_w/2"/>
                                          </p:val>
                                        </p:tav>
                                        <p:tav tm="100000">
                                          <p:val>
                                            <p:strVal val="#ppt_x"/>
                                          </p:val>
                                        </p:tav>
                                      </p:tavLst>
                                    </p:anim>
                                    <p:anim calcmode="lin" valueType="num">
                                      <p:cBhvr additive="base">
                                        <p:cTn id="18" dur="1100" fill="hold"/>
                                        <p:tgtEl>
                                          <p:spTgt spid="24">
                                            <p:bg/>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4">
                                            <p:txEl>
                                              <p:pRg st="0" end="0"/>
                                            </p:txEl>
                                          </p:spTgt>
                                        </p:tgtEl>
                                        <p:attrNameLst>
                                          <p:attrName>style.visibility</p:attrName>
                                        </p:attrNameLst>
                                      </p:cBhvr>
                                      <p:to>
                                        <p:strVal val="visible"/>
                                      </p:to>
                                    </p:set>
                                    <p:anim calcmode="lin" valueType="num">
                                      <p:cBhvr additive="base">
                                        <p:cTn id="2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4">
                                            <p:txEl>
                                              <p:pRg st="0" end="0"/>
                                            </p:txEl>
                                          </p:spTgt>
                                        </p:tgtEl>
                                        <p:attrNameLst>
                                          <p:attrName>ppt_y</p:attrName>
                                        </p:attrNameLst>
                                      </p:cBhvr>
                                      <p:tavLst>
                                        <p:tav tm="0">
                                          <p:val>
                                            <p:strVal val="#ppt_y"/>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5">
                                            <p:bg/>
                                          </p:spTgt>
                                        </p:tgtEl>
                                        <p:attrNameLst>
                                          <p:attrName>style.visibility</p:attrName>
                                        </p:attrNameLst>
                                      </p:cBhvr>
                                      <p:to>
                                        <p:strVal val="visible"/>
                                      </p:to>
                                    </p:set>
                                    <p:animEffect transition="in" filter="fade">
                                      <p:cBhvr>
                                        <p:cTn id="25" dur="1000"/>
                                        <p:tgtEl>
                                          <p:spTgt spid="25">
                                            <p:bg/>
                                          </p:spTgt>
                                        </p:tgtEl>
                                      </p:cBhvr>
                                    </p:animEffect>
                                    <p:anim calcmode="lin" valueType="num">
                                      <p:cBhvr>
                                        <p:cTn id="26" dur="1000" fill="hold"/>
                                        <p:tgtEl>
                                          <p:spTgt spid="25">
                                            <p:bg/>
                                          </p:spTgt>
                                        </p:tgtEl>
                                        <p:attrNameLst>
                                          <p:attrName>ppt_x</p:attrName>
                                        </p:attrNameLst>
                                      </p:cBhvr>
                                      <p:tavLst>
                                        <p:tav tm="0">
                                          <p:val>
                                            <p:strVal val="#ppt_x"/>
                                          </p:val>
                                        </p:tav>
                                        <p:tav tm="100000">
                                          <p:val>
                                            <p:strVal val="#ppt_x"/>
                                          </p:val>
                                        </p:tav>
                                      </p:tavLst>
                                    </p:anim>
                                    <p:anim calcmode="lin" valueType="num">
                                      <p:cBhvr>
                                        <p:cTn id="27" dur="1000" fill="hold"/>
                                        <p:tgtEl>
                                          <p:spTgt spid="25">
                                            <p:bg/>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5">
                                            <p:txEl>
                                              <p:pRg st="0" end="0"/>
                                            </p:txEl>
                                          </p:spTgt>
                                        </p:tgtEl>
                                        <p:attrNameLst>
                                          <p:attrName>style.visibility</p:attrName>
                                        </p:attrNameLst>
                                      </p:cBhvr>
                                      <p:to>
                                        <p:strVal val="visible"/>
                                      </p:to>
                                    </p:set>
                                    <p:animEffect transition="in" filter="fade">
                                      <p:cBhvr>
                                        <p:cTn id="30" dur="1000"/>
                                        <p:tgtEl>
                                          <p:spTgt spid="25">
                                            <p:txEl>
                                              <p:pRg st="0" end="0"/>
                                            </p:txEl>
                                          </p:spTgt>
                                        </p:tgtEl>
                                      </p:cBhvr>
                                    </p:animEffect>
                                    <p:anim calcmode="lin" valueType="num">
                                      <p:cBhvr>
                                        <p:cTn id="31"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25">
                                            <p:txEl>
                                              <p:pRg st="0" end="0"/>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8">
                                            <p:bg/>
                                          </p:spTgt>
                                        </p:tgtEl>
                                        <p:attrNameLst>
                                          <p:attrName>style.visibility</p:attrName>
                                        </p:attrNameLst>
                                      </p:cBhvr>
                                      <p:to>
                                        <p:strVal val="visible"/>
                                      </p:to>
                                    </p:set>
                                    <p:animEffect transition="in" filter="fade">
                                      <p:cBhvr>
                                        <p:cTn id="35" dur="1000"/>
                                        <p:tgtEl>
                                          <p:spTgt spid="28">
                                            <p:bg/>
                                          </p:spTgt>
                                        </p:tgtEl>
                                      </p:cBhvr>
                                    </p:animEffect>
                                    <p:anim calcmode="lin" valueType="num">
                                      <p:cBhvr>
                                        <p:cTn id="36" dur="1000" fill="hold"/>
                                        <p:tgtEl>
                                          <p:spTgt spid="28">
                                            <p:bg/>
                                          </p:spTgt>
                                        </p:tgtEl>
                                        <p:attrNameLst>
                                          <p:attrName>ppt_x</p:attrName>
                                        </p:attrNameLst>
                                      </p:cBhvr>
                                      <p:tavLst>
                                        <p:tav tm="0">
                                          <p:val>
                                            <p:strVal val="#ppt_x"/>
                                          </p:val>
                                        </p:tav>
                                        <p:tav tm="100000">
                                          <p:val>
                                            <p:strVal val="#ppt_x"/>
                                          </p:val>
                                        </p:tav>
                                      </p:tavLst>
                                    </p:anim>
                                    <p:anim calcmode="lin" valueType="num">
                                      <p:cBhvr>
                                        <p:cTn id="37" dur="1000" fill="hold"/>
                                        <p:tgtEl>
                                          <p:spTgt spid="28">
                                            <p:bg/>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8">
                                            <p:txEl>
                                              <p:pRg st="0" end="0"/>
                                            </p:txEl>
                                          </p:spTgt>
                                        </p:tgtEl>
                                        <p:attrNameLst>
                                          <p:attrName>style.visibility</p:attrName>
                                        </p:attrNameLst>
                                      </p:cBhvr>
                                      <p:to>
                                        <p:strVal val="visible"/>
                                      </p:to>
                                    </p:set>
                                    <p:animEffect transition="in" filter="fade">
                                      <p:cBhvr>
                                        <p:cTn id="40" dur="1000"/>
                                        <p:tgtEl>
                                          <p:spTgt spid="28">
                                            <p:txEl>
                                              <p:pRg st="0" end="0"/>
                                            </p:txEl>
                                          </p:spTgt>
                                        </p:tgtEl>
                                      </p:cBhvr>
                                    </p:animEffect>
                                    <p:anim calcmode="lin" valueType="num">
                                      <p:cBhvr>
                                        <p:cTn id="41"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28">
                                            <p:txEl>
                                              <p:pRg st="0" end="0"/>
                                            </p:txEl>
                                          </p:spTgt>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31">
                                            <p:bg/>
                                          </p:spTgt>
                                        </p:tgtEl>
                                        <p:attrNameLst>
                                          <p:attrName>style.visibility</p:attrName>
                                        </p:attrNameLst>
                                      </p:cBhvr>
                                      <p:to>
                                        <p:strVal val="visible"/>
                                      </p:to>
                                    </p:set>
                                    <p:animEffect transition="in" filter="fade">
                                      <p:cBhvr>
                                        <p:cTn id="45" dur="1000"/>
                                        <p:tgtEl>
                                          <p:spTgt spid="31">
                                            <p:bg/>
                                          </p:spTgt>
                                        </p:tgtEl>
                                      </p:cBhvr>
                                    </p:animEffect>
                                    <p:anim calcmode="lin" valueType="num">
                                      <p:cBhvr>
                                        <p:cTn id="46" dur="1000" fill="hold"/>
                                        <p:tgtEl>
                                          <p:spTgt spid="31">
                                            <p:bg/>
                                          </p:spTgt>
                                        </p:tgtEl>
                                        <p:attrNameLst>
                                          <p:attrName>ppt_x</p:attrName>
                                        </p:attrNameLst>
                                      </p:cBhvr>
                                      <p:tavLst>
                                        <p:tav tm="0">
                                          <p:val>
                                            <p:strVal val="#ppt_x"/>
                                          </p:val>
                                        </p:tav>
                                        <p:tav tm="100000">
                                          <p:val>
                                            <p:strVal val="#ppt_x"/>
                                          </p:val>
                                        </p:tav>
                                      </p:tavLst>
                                    </p:anim>
                                    <p:anim calcmode="lin" valueType="num">
                                      <p:cBhvr>
                                        <p:cTn id="47" dur="1000" fill="hold"/>
                                        <p:tgtEl>
                                          <p:spTgt spid="31">
                                            <p:bg/>
                                          </p:spTgt>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Effect transition="in" filter="fade">
                                      <p:cBhvr>
                                        <p:cTn id="50" dur="1000"/>
                                        <p:tgtEl>
                                          <p:spTgt spid="31">
                                            <p:txEl>
                                              <p:pRg st="0" end="0"/>
                                            </p:txEl>
                                          </p:spTgt>
                                        </p:tgtEl>
                                      </p:cBhvr>
                                    </p:animEffect>
                                    <p:anim calcmode="lin" valueType="num">
                                      <p:cBhvr>
                                        <p:cTn id="5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52" dur="10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53" fill="hold">
                            <p:stCondLst>
                              <p:cond delay="1600"/>
                            </p:stCondLst>
                            <p:childTnLst>
                              <p:par>
                                <p:cTn id="54" presetID="22" presetClass="entr" presetSubtype="1" fill="hold" grpId="0" nodeType="afterEffect">
                                  <p:stCondLst>
                                    <p:cond delay="0"/>
                                  </p:stCondLst>
                                  <p:childTnLst>
                                    <p:set>
                                      <p:cBhvr>
                                        <p:cTn id="55" dur="1" fill="hold">
                                          <p:stCondLst>
                                            <p:cond delay="0"/>
                                          </p:stCondLst>
                                        </p:cTn>
                                        <p:tgtEl>
                                          <p:spTgt spid="14">
                                            <p:txEl>
                                              <p:pRg st="0" end="0"/>
                                            </p:txEl>
                                          </p:spTgt>
                                        </p:tgtEl>
                                        <p:attrNameLst>
                                          <p:attrName>style.visibility</p:attrName>
                                        </p:attrNameLst>
                                      </p:cBhvr>
                                      <p:to>
                                        <p:strVal val="visible"/>
                                      </p:to>
                                    </p:set>
                                    <p:animEffect transition="in" filter="wipe(up)">
                                      <p:cBhvr>
                                        <p:cTn id="56" dur="500"/>
                                        <p:tgtEl>
                                          <p:spTgt spid="14">
                                            <p:txEl>
                                              <p:pRg st="0" end="0"/>
                                            </p:txEl>
                                          </p:spTgt>
                                        </p:tgtEl>
                                      </p:cBhvr>
                                    </p:animEffect>
                                  </p:childTnLst>
                                </p:cTn>
                              </p:par>
                            </p:childTnLst>
                          </p:cTn>
                        </p:par>
                        <p:par>
                          <p:cTn id="57" fill="hold">
                            <p:stCondLst>
                              <p:cond delay="2100"/>
                            </p:stCondLst>
                            <p:childTnLst>
                              <p:par>
                                <p:cTn id="58" presetID="22" presetClass="entr" presetSubtype="2" fill="hold" grpId="0" nodeType="afterEffect">
                                  <p:stCondLst>
                                    <p:cond delay="0"/>
                                  </p:stCondLst>
                                  <p:childTnLst>
                                    <p:set>
                                      <p:cBhvr>
                                        <p:cTn id="59" dur="1" fill="hold">
                                          <p:stCondLst>
                                            <p:cond delay="0"/>
                                          </p:stCondLst>
                                        </p:cTn>
                                        <p:tgtEl>
                                          <p:spTgt spid="35">
                                            <p:txEl>
                                              <p:pRg st="0" end="0"/>
                                            </p:txEl>
                                          </p:spTgt>
                                        </p:tgtEl>
                                        <p:attrNameLst>
                                          <p:attrName>style.visibility</p:attrName>
                                        </p:attrNameLst>
                                      </p:cBhvr>
                                      <p:to>
                                        <p:strVal val="visible"/>
                                      </p:to>
                                    </p:set>
                                    <p:animEffect transition="in" filter="wipe(right)">
                                      <p:cBhvr>
                                        <p:cTn id="60" dur="500"/>
                                        <p:tgtEl>
                                          <p:spTgt spid="35">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childTnLst>
                          </p:cTn>
                        </p:par>
                        <p:par>
                          <p:cTn id="64" fill="hold">
                            <p:stCondLst>
                              <p:cond delay="2600"/>
                            </p:stCondLst>
                            <p:childTnLst>
                              <p:par>
                                <p:cTn id="65" presetID="10" presetClass="entr" presetSubtype="0" fill="hold"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22" presetClass="entr" presetSubtype="8" fill="hold"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left)">
                                      <p:cBhvr>
                                        <p:cTn id="70" dur="500"/>
                                        <p:tgtEl>
                                          <p:spTgt spid="38"/>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right)">
                                      <p:cBhvr>
                                        <p:cTn id="73" dur="500"/>
                                        <p:tgtEl>
                                          <p:spTgt spid="43"/>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wipe(right)">
                                      <p:cBhvr>
                                        <p:cTn id="76" dur="500"/>
                                        <p:tgtEl>
                                          <p:spTgt spid="42"/>
                                        </p:tgtEl>
                                      </p:cBhvr>
                                    </p:animEffect>
                                  </p:childTnLst>
                                </p:cTn>
                              </p:par>
                            </p:childTnLst>
                          </p:cTn>
                        </p:par>
                        <p:par>
                          <p:cTn id="77" fill="hold">
                            <p:stCondLst>
                              <p:cond delay="3100"/>
                            </p:stCondLst>
                            <p:childTnLst>
                              <p:par>
                                <p:cTn id="78" presetID="22" presetClass="entr" presetSubtype="1" fill="hold" grpId="0" nodeType="afterEffect">
                                  <p:stCondLst>
                                    <p:cond delay="0"/>
                                  </p:stCondLst>
                                  <p:childTnLst>
                                    <p:set>
                                      <p:cBhvr>
                                        <p:cTn id="79" dur="1" fill="hold">
                                          <p:stCondLst>
                                            <p:cond delay="0"/>
                                          </p:stCondLst>
                                        </p:cTn>
                                        <p:tgtEl>
                                          <p:spTgt spid="44">
                                            <p:txEl>
                                              <p:pRg st="0" end="0"/>
                                            </p:txEl>
                                          </p:spTgt>
                                        </p:tgtEl>
                                        <p:attrNameLst>
                                          <p:attrName>style.visibility</p:attrName>
                                        </p:attrNameLst>
                                      </p:cBhvr>
                                      <p:to>
                                        <p:strVal val="visible"/>
                                      </p:to>
                                    </p:set>
                                    <p:animEffect transition="in" filter="wipe(up)">
                                      <p:cBhvr>
                                        <p:cTn id="80"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24" grpId="0" build="p" animBg="1">
        <p:tmplLst>
          <p:tmpl>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100" fill="hold"/>
                        <p:tgtEl>
                          <p:spTgt spid="24"/>
                        </p:tgtEl>
                        <p:attrNameLst>
                          <p:attrName>ppt_x</p:attrName>
                        </p:attrNameLst>
                      </p:cBhvr>
                      <p:tavLst>
                        <p:tav tm="0">
                          <p:val>
                            <p:strVal val="0-#ppt_w/2"/>
                          </p:val>
                        </p:tav>
                        <p:tav tm="100000">
                          <p:val>
                            <p:strVal val="#ppt_x"/>
                          </p:val>
                        </p:tav>
                      </p:tavLst>
                    </p:anim>
                    <p:anim calcmode="lin" valueType="num">
                      <p:cBhvr additive="base">
                        <p:cTn dur="1100" fill="hold"/>
                        <p:tgtEl>
                          <p:spTgt spid="24"/>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animBg="1">
        <p:tmplLst>
          <p:tmpl>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Lst>
      </p:bldP>
      <p:bldP spid="28" grpId="0" build="p" animBg="1">
        <p:tmplLst>
          <p:tmpl>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Lst>
      </p:bldP>
      <p:bldP spid="31" grpId="0" build="p" animBg="1">
        <p:tmplLst>
          <p:tmpl>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 lvl="1">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22" presetClass="entr" presetSubtype="1"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p:bldP spid="43" grpId="0"/>
      <p:bldP spid="44" grpId="0" build="p">
        <p:tmplLst>
          <p:tmpl lvl="1">
            <p:tnLst>
              <p:par>
                <p:cTn presetID="22" presetClass="entr" presetSubtype="1"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up)">
                      <p:cBhvr>
                        <p:cTn dur="500"/>
                        <p:tgtEl>
                          <p:spTgt spid="44"/>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43000" y="15811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15" name="Text Placeholder 3"/>
          <p:cNvSpPr>
            <a:spLocks noGrp="1"/>
          </p:cNvSpPr>
          <p:nvPr>
            <p:ph type="body" sz="quarter" idx="11" hasCustomPrompt="1"/>
          </p:nvPr>
        </p:nvSpPr>
        <p:spPr>
          <a:xfrm>
            <a:off x="1143000" y="13525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16" name="Text Placeholder 3"/>
          <p:cNvSpPr>
            <a:spLocks noGrp="1"/>
          </p:cNvSpPr>
          <p:nvPr>
            <p:ph type="body" sz="quarter" idx="12" hasCustomPrompt="1"/>
          </p:nvPr>
        </p:nvSpPr>
        <p:spPr>
          <a:xfrm>
            <a:off x="5410200" y="15811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17" name="Text Placeholder 3"/>
          <p:cNvSpPr>
            <a:spLocks noGrp="1"/>
          </p:cNvSpPr>
          <p:nvPr>
            <p:ph type="body" sz="quarter" idx="13" hasCustomPrompt="1"/>
          </p:nvPr>
        </p:nvSpPr>
        <p:spPr>
          <a:xfrm>
            <a:off x="5410200" y="13525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22" name="Text Placeholder 3"/>
          <p:cNvSpPr>
            <a:spLocks noGrp="1"/>
          </p:cNvSpPr>
          <p:nvPr>
            <p:ph type="body" sz="quarter" idx="16" hasCustomPrompt="1"/>
          </p:nvPr>
        </p:nvSpPr>
        <p:spPr>
          <a:xfrm>
            <a:off x="1143000" y="34099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23" name="Text Placeholder 3"/>
          <p:cNvSpPr>
            <a:spLocks noGrp="1"/>
          </p:cNvSpPr>
          <p:nvPr>
            <p:ph type="body" sz="quarter" idx="17" hasCustomPrompt="1"/>
          </p:nvPr>
        </p:nvSpPr>
        <p:spPr>
          <a:xfrm>
            <a:off x="1143000" y="31813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24" name="Text Placeholder 3"/>
          <p:cNvSpPr>
            <a:spLocks noGrp="1"/>
          </p:cNvSpPr>
          <p:nvPr>
            <p:ph type="body" sz="quarter" idx="18" hasCustomPrompt="1"/>
          </p:nvPr>
        </p:nvSpPr>
        <p:spPr>
          <a:xfrm>
            <a:off x="5410200" y="34099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25" name="Text Placeholder 3"/>
          <p:cNvSpPr>
            <a:spLocks noGrp="1"/>
          </p:cNvSpPr>
          <p:nvPr>
            <p:ph type="body" sz="quarter" idx="19" hasCustomPrompt="1"/>
          </p:nvPr>
        </p:nvSpPr>
        <p:spPr>
          <a:xfrm>
            <a:off x="5410200" y="31813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20"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grpSp>
        <p:nvGrpSpPr>
          <p:cNvPr id="6" name="Group 5"/>
          <p:cNvGrpSpPr/>
          <p:nvPr userDrawn="1"/>
        </p:nvGrpSpPr>
        <p:grpSpPr>
          <a:xfrm>
            <a:off x="533400" y="1504950"/>
            <a:ext cx="533400" cy="533400"/>
            <a:chOff x="533400" y="1504950"/>
            <a:chExt cx="533400" cy="533400"/>
          </a:xfrm>
        </p:grpSpPr>
        <p:sp>
          <p:nvSpPr>
            <p:cNvPr id="14" name="Oval 13"/>
            <p:cNvSpPr/>
            <p:nvPr userDrawn="1"/>
          </p:nvSpPr>
          <p:spPr>
            <a:xfrm>
              <a:off x="533400"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userDrawn="1"/>
          </p:nvGrpSpPr>
          <p:grpSpPr>
            <a:xfrm>
              <a:off x="601209" y="1617924"/>
              <a:ext cx="408145" cy="307526"/>
              <a:chOff x="6135688" y="3384550"/>
              <a:chExt cx="914400" cy="688975"/>
            </a:xfrm>
            <a:solidFill>
              <a:schemeClr val="accent2"/>
            </a:solidFill>
          </p:grpSpPr>
          <p:sp>
            <p:nvSpPr>
              <p:cNvPr id="27" name="Freeform 138"/>
              <p:cNvSpPr>
                <a:spLocks/>
              </p:cNvSpPr>
              <p:nvPr/>
            </p:nvSpPr>
            <p:spPr bwMode="auto">
              <a:xfrm>
                <a:off x="6135688" y="3486150"/>
                <a:ext cx="314325" cy="190500"/>
              </a:xfrm>
              <a:custGeom>
                <a:avLst/>
                <a:gdLst>
                  <a:gd name="T0" fmla="*/ 198 w 198"/>
                  <a:gd name="T1" fmla="*/ 64 h 120"/>
                  <a:gd name="T2" fmla="*/ 198 w 198"/>
                  <a:gd name="T3" fmla="*/ 64 h 120"/>
                  <a:gd name="T4" fmla="*/ 174 w 198"/>
                  <a:gd name="T5" fmla="*/ 44 h 120"/>
                  <a:gd name="T6" fmla="*/ 152 w 198"/>
                  <a:gd name="T7" fmla="*/ 26 h 120"/>
                  <a:gd name="T8" fmla="*/ 152 w 198"/>
                  <a:gd name="T9" fmla="*/ 26 h 120"/>
                  <a:gd name="T10" fmla="*/ 134 w 198"/>
                  <a:gd name="T11" fmla="*/ 16 h 120"/>
                  <a:gd name="T12" fmla="*/ 114 w 198"/>
                  <a:gd name="T13" fmla="*/ 8 h 120"/>
                  <a:gd name="T14" fmla="*/ 92 w 198"/>
                  <a:gd name="T15" fmla="*/ 2 h 120"/>
                  <a:gd name="T16" fmla="*/ 70 w 198"/>
                  <a:gd name="T17" fmla="*/ 0 h 120"/>
                  <a:gd name="T18" fmla="*/ 70 w 198"/>
                  <a:gd name="T19" fmla="*/ 0 h 120"/>
                  <a:gd name="T20" fmla="*/ 0 w 198"/>
                  <a:gd name="T21" fmla="*/ 0 h 120"/>
                  <a:gd name="T22" fmla="*/ 0 w 198"/>
                  <a:gd name="T23" fmla="*/ 76 h 120"/>
                  <a:gd name="T24" fmla="*/ 0 w 198"/>
                  <a:gd name="T25" fmla="*/ 76 h 120"/>
                  <a:gd name="T26" fmla="*/ 70 w 198"/>
                  <a:gd name="T27" fmla="*/ 76 h 120"/>
                  <a:gd name="T28" fmla="*/ 70 w 198"/>
                  <a:gd name="T29" fmla="*/ 76 h 120"/>
                  <a:gd name="T30" fmla="*/ 80 w 198"/>
                  <a:gd name="T31" fmla="*/ 78 h 120"/>
                  <a:gd name="T32" fmla="*/ 94 w 198"/>
                  <a:gd name="T33" fmla="*/ 82 h 120"/>
                  <a:gd name="T34" fmla="*/ 110 w 198"/>
                  <a:gd name="T35" fmla="*/ 92 h 120"/>
                  <a:gd name="T36" fmla="*/ 126 w 198"/>
                  <a:gd name="T37" fmla="*/ 104 h 120"/>
                  <a:gd name="T38" fmla="*/ 126 w 198"/>
                  <a:gd name="T39" fmla="*/ 104 h 120"/>
                  <a:gd name="T40" fmla="*/ 144 w 198"/>
                  <a:gd name="T41" fmla="*/ 120 h 120"/>
                  <a:gd name="T42" fmla="*/ 144 w 198"/>
                  <a:gd name="T43" fmla="*/ 120 h 120"/>
                  <a:gd name="T44" fmla="*/ 168 w 198"/>
                  <a:gd name="T45" fmla="*/ 94 h 120"/>
                  <a:gd name="T46" fmla="*/ 168 w 198"/>
                  <a:gd name="T47" fmla="*/ 94 h 120"/>
                  <a:gd name="T48" fmla="*/ 198 w 198"/>
                  <a:gd name="T49" fmla="*/ 64 h 120"/>
                  <a:gd name="T50" fmla="*/ 198 w 198"/>
                  <a:gd name="T5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8" h="120">
                    <a:moveTo>
                      <a:pt x="198" y="64"/>
                    </a:moveTo>
                    <a:lnTo>
                      <a:pt x="198" y="64"/>
                    </a:lnTo>
                    <a:lnTo>
                      <a:pt x="174" y="44"/>
                    </a:lnTo>
                    <a:lnTo>
                      <a:pt x="152" y="26"/>
                    </a:lnTo>
                    <a:lnTo>
                      <a:pt x="152" y="26"/>
                    </a:lnTo>
                    <a:lnTo>
                      <a:pt x="134" y="16"/>
                    </a:lnTo>
                    <a:lnTo>
                      <a:pt x="114" y="8"/>
                    </a:lnTo>
                    <a:lnTo>
                      <a:pt x="92" y="2"/>
                    </a:lnTo>
                    <a:lnTo>
                      <a:pt x="70" y="0"/>
                    </a:lnTo>
                    <a:lnTo>
                      <a:pt x="70" y="0"/>
                    </a:lnTo>
                    <a:lnTo>
                      <a:pt x="0" y="0"/>
                    </a:lnTo>
                    <a:lnTo>
                      <a:pt x="0" y="76"/>
                    </a:lnTo>
                    <a:lnTo>
                      <a:pt x="0" y="76"/>
                    </a:lnTo>
                    <a:lnTo>
                      <a:pt x="70" y="76"/>
                    </a:lnTo>
                    <a:lnTo>
                      <a:pt x="70" y="76"/>
                    </a:lnTo>
                    <a:lnTo>
                      <a:pt x="80" y="78"/>
                    </a:lnTo>
                    <a:lnTo>
                      <a:pt x="94" y="82"/>
                    </a:lnTo>
                    <a:lnTo>
                      <a:pt x="110" y="92"/>
                    </a:lnTo>
                    <a:lnTo>
                      <a:pt x="126" y="104"/>
                    </a:lnTo>
                    <a:lnTo>
                      <a:pt x="126" y="104"/>
                    </a:lnTo>
                    <a:lnTo>
                      <a:pt x="144" y="120"/>
                    </a:lnTo>
                    <a:lnTo>
                      <a:pt x="144" y="120"/>
                    </a:lnTo>
                    <a:lnTo>
                      <a:pt x="168" y="94"/>
                    </a:lnTo>
                    <a:lnTo>
                      <a:pt x="168" y="94"/>
                    </a:lnTo>
                    <a:lnTo>
                      <a:pt x="198" y="64"/>
                    </a:lnTo>
                    <a:lnTo>
                      <a:pt x="198"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39"/>
              <p:cNvSpPr>
                <a:spLocks/>
              </p:cNvSpPr>
              <p:nvPr/>
            </p:nvSpPr>
            <p:spPr bwMode="auto">
              <a:xfrm>
                <a:off x="6557963" y="3749675"/>
                <a:ext cx="492125" cy="323850"/>
              </a:xfrm>
              <a:custGeom>
                <a:avLst/>
                <a:gdLst>
                  <a:gd name="T0" fmla="*/ 0 w 310"/>
                  <a:gd name="T1" fmla="*/ 78 h 204"/>
                  <a:gd name="T2" fmla="*/ 0 w 310"/>
                  <a:gd name="T3" fmla="*/ 78 h 204"/>
                  <a:gd name="T4" fmla="*/ 22 w 310"/>
                  <a:gd name="T5" fmla="*/ 98 h 204"/>
                  <a:gd name="T6" fmla="*/ 46 w 310"/>
                  <a:gd name="T7" fmla="*/ 116 h 204"/>
                  <a:gd name="T8" fmla="*/ 46 w 310"/>
                  <a:gd name="T9" fmla="*/ 116 h 204"/>
                  <a:gd name="T10" fmla="*/ 64 w 310"/>
                  <a:gd name="T11" fmla="*/ 126 h 204"/>
                  <a:gd name="T12" fmla="*/ 84 w 310"/>
                  <a:gd name="T13" fmla="*/ 136 h 204"/>
                  <a:gd name="T14" fmla="*/ 106 w 310"/>
                  <a:gd name="T15" fmla="*/ 142 h 204"/>
                  <a:gd name="T16" fmla="*/ 128 w 310"/>
                  <a:gd name="T17" fmla="*/ 144 h 204"/>
                  <a:gd name="T18" fmla="*/ 128 w 310"/>
                  <a:gd name="T19" fmla="*/ 144 h 204"/>
                  <a:gd name="T20" fmla="*/ 188 w 310"/>
                  <a:gd name="T21" fmla="*/ 144 h 204"/>
                  <a:gd name="T22" fmla="*/ 188 w 310"/>
                  <a:gd name="T23" fmla="*/ 204 h 204"/>
                  <a:gd name="T24" fmla="*/ 310 w 310"/>
                  <a:gd name="T25" fmla="*/ 102 h 204"/>
                  <a:gd name="T26" fmla="*/ 188 w 310"/>
                  <a:gd name="T27" fmla="*/ 0 h 204"/>
                  <a:gd name="T28" fmla="*/ 188 w 310"/>
                  <a:gd name="T29" fmla="*/ 66 h 204"/>
                  <a:gd name="T30" fmla="*/ 188 w 310"/>
                  <a:gd name="T31" fmla="*/ 66 h 204"/>
                  <a:gd name="T32" fmla="*/ 128 w 310"/>
                  <a:gd name="T33" fmla="*/ 66 h 204"/>
                  <a:gd name="T34" fmla="*/ 128 w 310"/>
                  <a:gd name="T35" fmla="*/ 66 h 204"/>
                  <a:gd name="T36" fmla="*/ 118 w 310"/>
                  <a:gd name="T37" fmla="*/ 64 h 204"/>
                  <a:gd name="T38" fmla="*/ 104 w 310"/>
                  <a:gd name="T39" fmla="*/ 60 h 204"/>
                  <a:gd name="T40" fmla="*/ 88 w 310"/>
                  <a:gd name="T41" fmla="*/ 50 h 204"/>
                  <a:gd name="T42" fmla="*/ 70 w 310"/>
                  <a:gd name="T43" fmla="*/ 38 h 204"/>
                  <a:gd name="T44" fmla="*/ 70 w 310"/>
                  <a:gd name="T45" fmla="*/ 38 h 204"/>
                  <a:gd name="T46" fmla="*/ 52 w 310"/>
                  <a:gd name="T47" fmla="*/ 22 h 204"/>
                  <a:gd name="T48" fmla="*/ 52 w 310"/>
                  <a:gd name="T49" fmla="*/ 22 h 204"/>
                  <a:gd name="T50" fmla="*/ 32 w 310"/>
                  <a:gd name="T51" fmla="*/ 46 h 204"/>
                  <a:gd name="T52" fmla="*/ 32 w 310"/>
                  <a:gd name="T53" fmla="*/ 46 h 204"/>
                  <a:gd name="T54" fmla="*/ 0 w 310"/>
                  <a:gd name="T55" fmla="*/ 78 h 204"/>
                  <a:gd name="T56" fmla="*/ 0 w 310"/>
                  <a:gd name="T57" fmla="*/ 7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0" h="204">
                    <a:moveTo>
                      <a:pt x="0" y="78"/>
                    </a:moveTo>
                    <a:lnTo>
                      <a:pt x="0" y="78"/>
                    </a:lnTo>
                    <a:lnTo>
                      <a:pt x="22" y="98"/>
                    </a:lnTo>
                    <a:lnTo>
                      <a:pt x="46" y="116"/>
                    </a:lnTo>
                    <a:lnTo>
                      <a:pt x="46" y="116"/>
                    </a:lnTo>
                    <a:lnTo>
                      <a:pt x="64" y="126"/>
                    </a:lnTo>
                    <a:lnTo>
                      <a:pt x="84" y="136"/>
                    </a:lnTo>
                    <a:lnTo>
                      <a:pt x="106" y="142"/>
                    </a:lnTo>
                    <a:lnTo>
                      <a:pt x="128" y="144"/>
                    </a:lnTo>
                    <a:lnTo>
                      <a:pt x="128" y="144"/>
                    </a:lnTo>
                    <a:lnTo>
                      <a:pt x="188" y="144"/>
                    </a:lnTo>
                    <a:lnTo>
                      <a:pt x="188" y="204"/>
                    </a:lnTo>
                    <a:lnTo>
                      <a:pt x="310" y="102"/>
                    </a:lnTo>
                    <a:lnTo>
                      <a:pt x="188" y="0"/>
                    </a:lnTo>
                    <a:lnTo>
                      <a:pt x="188" y="66"/>
                    </a:lnTo>
                    <a:lnTo>
                      <a:pt x="188" y="66"/>
                    </a:lnTo>
                    <a:lnTo>
                      <a:pt x="128" y="66"/>
                    </a:lnTo>
                    <a:lnTo>
                      <a:pt x="128" y="66"/>
                    </a:lnTo>
                    <a:lnTo>
                      <a:pt x="118" y="64"/>
                    </a:lnTo>
                    <a:lnTo>
                      <a:pt x="104" y="60"/>
                    </a:lnTo>
                    <a:lnTo>
                      <a:pt x="88" y="50"/>
                    </a:lnTo>
                    <a:lnTo>
                      <a:pt x="70" y="38"/>
                    </a:lnTo>
                    <a:lnTo>
                      <a:pt x="70" y="38"/>
                    </a:lnTo>
                    <a:lnTo>
                      <a:pt x="52" y="22"/>
                    </a:lnTo>
                    <a:lnTo>
                      <a:pt x="52" y="22"/>
                    </a:lnTo>
                    <a:lnTo>
                      <a:pt x="32" y="46"/>
                    </a:lnTo>
                    <a:lnTo>
                      <a:pt x="32" y="46"/>
                    </a:lnTo>
                    <a:lnTo>
                      <a:pt x="0" y="7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40"/>
              <p:cNvSpPr>
                <a:spLocks/>
              </p:cNvSpPr>
              <p:nvPr/>
            </p:nvSpPr>
            <p:spPr bwMode="auto">
              <a:xfrm>
                <a:off x="6135688" y="3384550"/>
                <a:ext cx="914400" cy="593725"/>
              </a:xfrm>
              <a:custGeom>
                <a:avLst/>
                <a:gdLst>
                  <a:gd name="T0" fmla="*/ 394 w 576"/>
                  <a:gd name="T1" fmla="*/ 140 h 374"/>
                  <a:gd name="T2" fmla="*/ 394 w 576"/>
                  <a:gd name="T3" fmla="*/ 140 h 374"/>
                  <a:gd name="T4" fmla="*/ 394 w 576"/>
                  <a:gd name="T5" fmla="*/ 140 h 374"/>
                  <a:gd name="T6" fmla="*/ 394 w 576"/>
                  <a:gd name="T7" fmla="*/ 140 h 374"/>
                  <a:gd name="T8" fmla="*/ 454 w 576"/>
                  <a:gd name="T9" fmla="*/ 140 h 374"/>
                  <a:gd name="T10" fmla="*/ 454 w 576"/>
                  <a:gd name="T11" fmla="*/ 202 h 374"/>
                  <a:gd name="T12" fmla="*/ 576 w 576"/>
                  <a:gd name="T13" fmla="*/ 100 h 374"/>
                  <a:gd name="T14" fmla="*/ 454 w 576"/>
                  <a:gd name="T15" fmla="*/ 0 h 374"/>
                  <a:gd name="T16" fmla="*/ 454 w 576"/>
                  <a:gd name="T17" fmla="*/ 64 h 374"/>
                  <a:gd name="T18" fmla="*/ 454 w 576"/>
                  <a:gd name="T19" fmla="*/ 64 h 374"/>
                  <a:gd name="T20" fmla="*/ 394 w 576"/>
                  <a:gd name="T21" fmla="*/ 64 h 374"/>
                  <a:gd name="T22" fmla="*/ 394 w 576"/>
                  <a:gd name="T23" fmla="*/ 64 h 374"/>
                  <a:gd name="T24" fmla="*/ 378 w 576"/>
                  <a:gd name="T25" fmla="*/ 64 h 374"/>
                  <a:gd name="T26" fmla="*/ 364 w 576"/>
                  <a:gd name="T27" fmla="*/ 66 h 374"/>
                  <a:gd name="T28" fmla="*/ 350 w 576"/>
                  <a:gd name="T29" fmla="*/ 72 h 374"/>
                  <a:gd name="T30" fmla="*/ 336 w 576"/>
                  <a:gd name="T31" fmla="*/ 76 h 374"/>
                  <a:gd name="T32" fmla="*/ 312 w 576"/>
                  <a:gd name="T33" fmla="*/ 90 h 374"/>
                  <a:gd name="T34" fmla="*/ 288 w 576"/>
                  <a:gd name="T35" fmla="*/ 108 h 374"/>
                  <a:gd name="T36" fmla="*/ 288 w 576"/>
                  <a:gd name="T37" fmla="*/ 108 h 374"/>
                  <a:gd name="T38" fmla="*/ 256 w 576"/>
                  <a:gd name="T39" fmla="*/ 138 h 374"/>
                  <a:gd name="T40" fmla="*/ 224 w 576"/>
                  <a:gd name="T41" fmla="*/ 170 h 374"/>
                  <a:gd name="T42" fmla="*/ 164 w 576"/>
                  <a:gd name="T43" fmla="*/ 234 h 374"/>
                  <a:gd name="T44" fmla="*/ 164 w 576"/>
                  <a:gd name="T45" fmla="*/ 234 h 374"/>
                  <a:gd name="T46" fmla="*/ 136 w 576"/>
                  <a:gd name="T47" fmla="*/ 260 h 374"/>
                  <a:gd name="T48" fmla="*/ 110 w 576"/>
                  <a:gd name="T49" fmla="*/ 280 h 374"/>
                  <a:gd name="T50" fmla="*/ 110 w 576"/>
                  <a:gd name="T51" fmla="*/ 280 h 374"/>
                  <a:gd name="T52" fmla="*/ 98 w 576"/>
                  <a:gd name="T53" fmla="*/ 288 h 374"/>
                  <a:gd name="T54" fmla="*/ 86 w 576"/>
                  <a:gd name="T55" fmla="*/ 292 h 374"/>
                  <a:gd name="T56" fmla="*/ 78 w 576"/>
                  <a:gd name="T57" fmla="*/ 296 h 374"/>
                  <a:gd name="T58" fmla="*/ 68 w 576"/>
                  <a:gd name="T59" fmla="*/ 296 h 374"/>
                  <a:gd name="T60" fmla="*/ 68 w 576"/>
                  <a:gd name="T61" fmla="*/ 296 h 374"/>
                  <a:gd name="T62" fmla="*/ 68 w 576"/>
                  <a:gd name="T63" fmla="*/ 296 h 374"/>
                  <a:gd name="T64" fmla="*/ 68 w 576"/>
                  <a:gd name="T65" fmla="*/ 296 h 374"/>
                  <a:gd name="T66" fmla="*/ 0 w 576"/>
                  <a:gd name="T67" fmla="*/ 296 h 374"/>
                  <a:gd name="T68" fmla="*/ 0 w 576"/>
                  <a:gd name="T69" fmla="*/ 374 h 374"/>
                  <a:gd name="T70" fmla="*/ 0 w 576"/>
                  <a:gd name="T71" fmla="*/ 374 h 374"/>
                  <a:gd name="T72" fmla="*/ 68 w 576"/>
                  <a:gd name="T73" fmla="*/ 374 h 374"/>
                  <a:gd name="T74" fmla="*/ 68 w 576"/>
                  <a:gd name="T75" fmla="*/ 374 h 374"/>
                  <a:gd name="T76" fmla="*/ 84 w 576"/>
                  <a:gd name="T77" fmla="*/ 372 h 374"/>
                  <a:gd name="T78" fmla="*/ 98 w 576"/>
                  <a:gd name="T79" fmla="*/ 370 h 374"/>
                  <a:gd name="T80" fmla="*/ 112 w 576"/>
                  <a:gd name="T81" fmla="*/ 366 h 374"/>
                  <a:gd name="T82" fmla="*/ 126 w 576"/>
                  <a:gd name="T83" fmla="*/ 360 h 374"/>
                  <a:gd name="T84" fmla="*/ 152 w 576"/>
                  <a:gd name="T85" fmla="*/ 346 h 374"/>
                  <a:gd name="T86" fmla="*/ 174 w 576"/>
                  <a:gd name="T87" fmla="*/ 328 h 374"/>
                  <a:gd name="T88" fmla="*/ 174 w 576"/>
                  <a:gd name="T89" fmla="*/ 328 h 374"/>
                  <a:gd name="T90" fmla="*/ 208 w 576"/>
                  <a:gd name="T91" fmla="*/ 298 h 374"/>
                  <a:gd name="T92" fmla="*/ 240 w 576"/>
                  <a:gd name="T93" fmla="*/ 266 h 374"/>
                  <a:gd name="T94" fmla="*/ 300 w 576"/>
                  <a:gd name="T95" fmla="*/ 202 h 374"/>
                  <a:gd name="T96" fmla="*/ 300 w 576"/>
                  <a:gd name="T97" fmla="*/ 202 h 374"/>
                  <a:gd name="T98" fmla="*/ 328 w 576"/>
                  <a:gd name="T99" fmla="*/ 176 h 374"/>
                  <a:gd name="T100" fmla="*/ 354 w 576"/>
                  <a:gd name="T101" fmla="*/ 156 h 374"/>
                  <a:gd name="T102" fmla="*/ 354 w 576"/>
                  <a:gd name="T103" fmla="*/ 156 h 374"/>
                  <a:gd name="T104" fmla="*/ 366 w 576"/>
                  <a:gd name="T105" fmla="*/ 148 h 374"/>
                  <a:gd name="T106" fmla="*/ 376 w 576"/>
                  <a:gd name="T107" fmla="*/ 144 h 374"/>
                  <a:gd name="T108" fmla="*/ 386 w 576"/>
                  <a:gd name="T109" fmla="*/ 142 h 374"/>
                  <a:gd name="T110" fmla="*/ 394 w 576"/>
                  <a:gd name="T111" fmla="*/ 140 h 374"/>
                  <a:gd name="T112" fmla="*/ 394 w 576"/>
                  <a:gd name="T113" fmla="*/ 14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 h="374">
                    <a:moveTo>
                      <a:pt x="394" y="140"/>
                    </a:moveTo>
                    <a:lnTo>
                      <a:pt x="394" y="140"/>
                    </a:lnTo>
                    <a:lnTo>
                      <a:pt x="394" y="140"/>
                    </a:lnTo>
                    <a:lnTo>
                      <a:pt x="394" y="140"/>
                    </a:lnTo>
                    <a:lnTo>
                      <a:pt x="454" y="140"/>
                    </a:lnTo>
                    <a:lnTo>
                      <a:pt x="454" y="202"/>
                    </a:lnTo>
                    <a:lnTo>
                      <a:pt x="576" y="100"/>
                    </a:lnTo>
                    <a:lnTo>
                      <a:pt x="454" y="0"/>
                    </a:lnTo>
                    <a:lnTo>
                      <a:pt x="454" y="64"/>
                    </a:lnTo>
                    <a:lnTo>
                      <a:pt x="454" y="64"/>
                    </a:lnTo>
                    <a:lnTo>
                      <a:pt x="394" y="64"/>
                    </a:lnTo>
                    <a:lnTo>
                      <a:pt x="394" y="64"/>
                    </a:lnTo>
                    <a:lnTo>
                      <a:pt x="378" y="64"/>
                    </a:lnTo>
                    <a:lnTo>
                      <a:pt x="364" y="66"/>
                    </a:lnTo>
                    <a:lnTo>
                      <a:pt x="350" y="72"/>
                    </a:lnTo>
                    <a:lnTo>
                      <a:pt x="336" y="76"/>
                    </a:lnTo>
                    <a:lnTo>
                      <a:pt x="312" y="90"/>
                    </a:lnTo>
                    <a:lnTo>
                      <a:pt x="288" y="108"/>
                    </a:lnTo>
                    <a:lnTo>
                      <a:pt x="288" y="108"/>
                    </a:lnTo>
                    <a:lnTo>
                      <a:pt x="256" y="138"/>
                    </a:lnTo>
                    <a:lnTo>
                      <a:pt x="224" y="170"/>
                    </a:lnTo>
                    <a:lnTo>
                      <a:pt x="164" y="234"/>
                    </a:lnTo>
                    <a:lnTo>
                      <a:pt x="164" y="234"/>
                    </a:lnTo>
                    <a:lnTo>
                      <a:pt x="136" y="260"/>
                    </a:lnTo>
                    <a:lnTo>
                      <a:pt x="110" y="280"/>
                    </a:lnTo>
                    <a:lnTo>
                      <a:pt x="110" y="280"/>
                    </a:lnTo>
                    <a:lnTo>
                      <a:pt x="98" y="288"/>
                    </a:lnTo>
                    <a:lnTo>
                      <a:pt x="86" y="292"/>
                    </a:lnTo>
                    <a:lnTo>
                      <a:pt x="78" y="296"/>
                    </a:lnTo>
                    <a:lnTo>
                      <a:pt x="68" y="296"/>
                    </a:lnTo>
                    <a:lnTo>
                      <a:pt x="68" y="296"/>
                    </a:lnTo>
                    <a:lnTo>
                      <a:pt x="68" y="296"/>
                    </a:lnTo>
                    <a:lnTo>
                      <a:pt x="68" y="296"/>
                    </a:lnTo>
                    <a:lnTo>
                      <a:pt x="0" y="296"/>
                    </a:lnTo>
                    <a:lnTo>
                      <a:pt x="0" y="374"/>
                    </a:lnTo>
                    <a:lnTo>
                      <a:pt x="0" y="374"/>
                    </a:lnTo>
                    <a:lnTo>
                      <a:pt x="68" y="374"/>
                    </a:lnTo>
                    <a:lnTo>
                      <a:pt x="68" y="374"/>
                    </a:lnTo>
                    <a:lnTo>
                      <a:pt x="84" y="372"/>
                    </a:lnTo>
                    <a:lnTo>
                      <a:pt x="98" y="370"/>
                    </a:lnTo>
                    <a:lnTo>
                      <a:pt x="112" y="366"/>
                    </a:lnTo>
                    <a:lnTo>
                      <a:pt x="126" y="360"/>
                    </a:lnTo>
                    <a:lnTo>
                      <a:pt x="152" y="346"/>
                    </a:lnTo>
                    <a:lnTo>
                      <a:pt x="174" y="328"/>
                    </a:lnTo>
                    <a:lnTo>
                      <a:pt x="174" y="328"/>
                    </a:lnTo>
                    <a:lnTo>
                      <a:pt x="208" y="298"/>
                    </a:lnTo>
                    <a:lnTo>
                      <a:pt x="240" y="266"/>
                    </a:lnTo>
                    <a:lnTo>
                      <a:pt x="300" y="202"/>
                    </a:lnTo>
                    <a:lnTo>
                      <a:pt x="300" y="202"/>
                    </a:lnTo>
                    <a:lnTo>
                      <a:pt x="328" y="176"/>
                    </a:lnTo>
                    <a:lnTo>
                      <a:pt x="354" y="156"/>
                    </a:lnTo>
                    <a:lnTo>
                      <a:pt x="354" y="156"/>
                    </a:lnTo>
                    <a:lnTo>
                      <a:pt x="366" y="148"/>
                    </a:lnTo>
                    <a:lnTo>
                      <a:pt x="376" y="144"/>
                    </a:lnTo>
                    <a:lnTo>
                      <a:pt x="386" y="142"/>
                    </a:lnTo>
                    <a:lnTo>
                      <a:pt x="394" y="140"/>
                    </a:lnTo>
                    <a:lnTo>
                      <a:pt x="394"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userDrawn="1"/>
        </p:nvGrpSpPr>
        <p:grpSpPr>
          <a:xfrm>
            <a:off x="4810125" y="1504950"/>
            <a:ext cx="533400" cy="533400"/>
            <a:chOff x="4810125" y="1504950"/>
            <a:chExt cx="533400" cy="533400"/>
          </a:xfrm>
        </p:grpSpPr>
        <p:sp>
          <p:nvSpPr>
            <p:cNvPr id="35" name="Oval 34"/>
            <p:cNvSpPr/>
            <p:nvPr userDrawn="1"/>
          </p:nvSpPr>
          <p:spPr>
            <a:xfrm>
              <a:off x="4810125"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04"/>
            <p:cNvSpPr>
              <a:spLocks/>
            </p:cNvSpPr>
            <p:nvPr userDrawn="1"/>
          </p:nvSpPr>
          <p:spPr bwMode="auto">
            <a:xfrm>
              <a:off x="4898617" y="1617923"/>
              <a:ext cx="381615" cy="265011"/>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533400" y="3324225"/>
            <a:ext cx="533400" cy="533400"/>
            <a:chOff x="533400" y="3324225"/>
            <a:chExt cx="533400" cy="533400"/>
          </a:xfrm>
        </p:grpSpPr>
        <p:sp>
          <p:nvSpPr>
            <p:cNvPr id="34" name="Oval 33"/>
            <p:cNvSpPr/>
            <p:nvPr userDrawn="1"/>
          </p:nvSpPr>
          <p:spPr>
            <a:xfrm>
              <a:off x="533400"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userDrawn="1"/>
          </p:nvGrpSpPr>
          <p:grpSpPr>
            <a:xfrm>
              <a:off x="591752" y="3429975"/>
              <a:ext cx="424134" cy="341778"/>
              <a:chOff x="3932238" y="2057400"/>
              <a:chExt cx="817562" cy="658813"/>
            </a:xfrm>
            <a:solidFill>
              <a:schemeClr val="accent2"/>
            </a:solidFill>
          </p:grpSpPr>
          <p:sp>
            <p:nvSpPr>
              <p:cNvPr id="32"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 name="Group 1"/>
          <p:cNvGrpSpPr/>
          <p:nvPr userDrawn="1"/>
        </p:nvGrpSpPr>
        <p:grpSpPr>
          <a:xfrm>
            <a:off x="4810125" y="3324225"/>
            <a:ext cx="533400" cy="533400"/>
            <a:chOff x="4810125" y="3324225"/>
            <a:chExt cx="533400" cy="533400"/>
          </a:xfrm>
        </p:grpSpPr>
        <p:sp>
          <p:nvSpPr>
            <p:cNvPr id="36" name="Oval 35"/>
            <p:cNvSpPr/>
            <p:nvPr userDrawn="1"/>
          </p:nvSpPr>
          <p:spPr>
            <a:xfrm>
              <a:off x="4810125"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264"/>
            <p:cNvSpPr>
              <a:spLocks/>
            </p:cNvSpPr>
            <p:nvPr userDrawn="1"/>
          </p:nvSpPr>
          <p:spPr bwMode="auto">
            <a:xfrm>
              <a:off x="4888678" y="3380698"/>
              <a:ext cx="381615" cy="398509"/>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1791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left)">
                                      <p:cBhvr>
                                        <p:cTn id="27" dur="500"/>
                                        <p:tgtEl>
                                          <p:spTgt spid="15">
                                            <p:txEl>
                                              <p:pRg st="0" end="0"/>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Effect transition="in" filter="wipe(left)">
                                      <p:cBhvr>
                                        <p:cTn id="30" dur="500"/>
                                        <p:tgtEl>
                                          <p:spTgt spid="17">
                                            <p:txEl>
                                              <p:pRg st="0" end="0"/>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3">
                                            <p:txEl>
                                              <p:pRg st="0" end="0"/>
                                            </p:txEl>
                                          </p:spTgt>
                                        </p:tgtEl>
                                        <p:attrNameLst>
                                          <p:attrName>style.visibility</p:attrName>
                                        </p:attrNameLst>
                                      </p:cBhvr>
                                      <p:to>
                                        <p:strVal val="visible"/>
                                      </p:to>
                                    </p:set>
                                    <p:animEffect transition="in" filter="wipe(left)">
                                      <p:cBhvr>
                                        <p:cTn id="33" dur="500"/>
                                        <p:tgtEl>
                                          <p:spTgt spid="23">
                                            <p:txEl>
                                              <p:pRg st="0" end="0"/>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5">
                                            <p:txEl>
                                              <p:pRg st="0" end="0"/>
                                            </p:txEl>
                                          </p:spTgt>
                                        </p:tgtEl>
                                        <p:attrNameLst>
                                          <p:attrName>style.visibility</p:attrName>
                                        </p:attrNameLst>
                                      </p:cBhvr>
                                      <p:to>
                                        <p:strVal val="visible"/>
                                      </p:to>
                                    </p:set>
                                    <p:animEffect transition="in" filter="wipe(left)">
                                      <p:cBhvr>
                                        <p:cTn id="36" dur="500"/>
                                        <p:tgtEl>
                                          <p:spTgt spid="25">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Effect transition="in" filter="fade">
                                      <p:cBhvr>
                                        <p:cTn id="39" dur="500"/>
                                        <p:tgtEl>
                                          <p:spTgt spid="4">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xEl>
                                              <p:pRg st="0" end="0"/>
                                            </p:txEl>
                                          </p:spTgt>
                                        </p:tgtEl>
                                        <p:attrNameLst>
                                          <p:attrName>style.visibility</p:attrName>
                                        </p:attrNameLst>
                                      </p:cBhvr>
                                      <p:to>
                                        <p:strVal val="visible"/>
                                      </p:to>
                                    </p:set>
                                    <p:animEffect transition="in" filter="fade">
                                      <p:cBhvr>
                                        <p:cTn id="45" dur="500"/>
                                        <p:tgtEl>
                                          <p:spTgt spid="22">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xEl>
                                              <p:pRg st="0" end="0"/>
                                            </p:txEl>
                                          </p:spTgt>
                                        </p:tgtEl>
                                        <p:attrNameLst>
                                          <p:attrName>style.visibility</p:attrName>
                                        </p:attrNameLst>
                                      </p:cBhvr>
                                      <p:to>
                                        <p:strVal val="visible"/>
                                      </p:to>
                                    </p:set>
                                    <p:animEffect transition="in" filter="fade">
                                      <p:cBhvr>
                                        <p:cTn id="48"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22" presetClass="entr" presetSubtype="8"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eview">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123950"/>
            <a:ext cx="2971800" cy="1676400"/>
          </a:xfrm>
          <a:prstGeom prst="rect">
            <a:avLst/>
          </a:prstGeom>
          <a:ln w="38100">
            <a:solidFill>
              <a:schemeClr val="accent2">
                <a:lumMod val="75000"/>
              </a:schemeClr>
            </a:solidFill>
          </a:ln>
          <a:effectLst>
            <a:outerShdw blurRad="63500" sx="102000" sy="102000" algn="ctr" rotWithShape="0">
              <a:prstClr val="black">
                <a:alpha val="40000"/>
              </a:prstClr>
            </a:outerShdw>
          </a:effectLst>
        </p:spPr>
        <p:txBody>
          <a:bodyPr/>
          <a:lstStyle>
            <a:lvl1pPr marL="0" indent="0">
              <a:buNone/>
              <a:defRPr sz="1600">
                <a:solidFill>
                  <a:schemeClr val="bg1"/>
                </a:solidFill>
              </a:defRPr>
            </a:lvl1pPr>
          </a:lstStyle>
          <a:p>
            <a:endParaRPr lang="en-US" dirty="0"/>
          </a:p>
        </p:txBody>
      </p:sp>
      <p:sp>
        <p:nvSpPr>
          <p:cNvPr id="6" name="Text Placeholder 3"/>
          <p:cNvSpPr>
            <a:spLocks noGrp="1"/>
          </p:cNvSpPr>
          <p:nvPr>
            <p:ph type="body" sz="quarter" idx="12" hasCustomPrompt="1"/>
          </p:nvPr>
        </p:nvSpPr>
        <p:spPr>
          <a:xfrm>
            <a:off x="3657600" y="1114424"/>
            <a:ext cx="4953000" cy="3286125"/>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73038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1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6" name="Text Placeholder 10"/>
          <p:cNvSpPr>
            <a:spLocks noGrp="1"/>
          </p:cNvSpPr>
          <p:nvPr>
            <p:ph type="body" sz="quarter" idx="22"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7" name="Picture Placeholder 4"/>
          <p:cNvSpPr>
            <a:spLocks noGrp="1"/>
          </p:cNvSpPr>
          <p:nvPr>
            <p:ph type="pic" sz="quarter" idx="23"/>
          </p:nvPr>
        </p:nvSpPr>
        <p:spPr>
          <a:xfrm>
            <a:off x="5334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0" name="Picture Placeholder 4"/>
          <p:cNvSpPr>
            <a:spLocks noGrp="1"/>
          </p:cNvSpPr>
          <p:nvPr>
            <p:ph type="pic" sz="quarter" idx="26"/>
          </p:nvPr>
        </p:nvSpPr>
        <p:spPr>
          <a:xfrm>
            <a:off x="49530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1" name="Picture Placeholder 4"/>
          <p:cNvSpPr>
            <a:spLocks noGrp="1"/>
          </p:cNvSpPr>
          <p:nvPr>
            <p:ph type="pic" sz="quarter" idx="27"/>
          </p:nvPr>
        </p:nvSpPr>
        <p:spPr>
          <a:xfrm>
            <a:off x="49530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6" name="Text Placeholder 3"/>
          <p:cNvSpPr>
            <a:spLocks noGrp="1"/>
          </p:cNvSpPr>
          <p:nvPr>
            <p:ph type="body" sz="quarter" idx="28" hasCustomPrompt="1"/>
          </p:nvPr>
        </p:nvSpPr>
        <p:spPr>
          <a:xfrm>
            <a:off x="1905000" y="1581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7" name="Text Placeholder 3"/>
          <p:cNvSpPr>
            <a:spLocks noGrp="1"/>
          </p:cNvSpPr>
          <p:nvPr>
            <p:ph type="body" sz="quarter" idx="29" hasCustomPrompt="1"/>
          </p:nvPr>
        </p:nvSpPr>
        <p:spPr>
          <a:xfrm>
            <a:off x="19050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8" name="Text Placeholder 3"/>
          <p:cNvSpPr>
            <a:spLocks noGrp="1"/>
          </p:cNvSpPr>
          <p:nvPr>
            <p:ph type="body" sz="quarter" idx="30" hasCustomPrompt="1"/>
          </p:nvPr>
        </p:nvSpPr>
        <p:spPr>
          <a:xfrm>
            <a:off x="6324600" y="1581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9" name="Text Placeholder 3"/>
          <p:cNvSpPr>
            <a:spLocks noGrp="1"/>
          </p:cNvSpPr>
          <p:nvPr>
            <p:ph type="body" sz="quarter" idx="31" hasCustomPrompt="1"/>
          </p:nvPr>
        </p:nvSpPr>
        <p:spPr>
          <a:xfrm>
            <a:off x="63246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30" name="Text Placeholder 3"/>
          <p:cNvSpPr>
            <a:spLocks noGrp="1"/>
          </p:cNvSpPr>
          <p:nvPr>
            <p:ph type="body" sz="quarter" idx="32" hasCustomPrompt="1"/>
          </p:nvPr>
        </p:nvSpPr>
        <p:spPr>
          <a:xfrm>
            <a:off x="1905000" y="3486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31" name="Text Placeholder 3"/>
          <p:cNvSpPr>
            <a:spLocks noGrp="1"/>
          </p:cNvSpPr>
          <p:nvPr>
            <p:ph type="body" sz="quarter" idx="33" hasCustomPrompt="1"/>
          </p:nvPr>
        </p:nvSpPr>
        <p:spPr>
          <a:xfrm>
            <a:off x="19050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32" name="Text Placeholder 3"/>
          <p:cNvSpPr>
            <a:spLocks noGrp="1"/>
          </p:cNvSpPr>
          <p:nvPr>
            <p:ph type="body" sz="quarter" idx="34" hasCustomPrompt="1"/>
          </p:nvPr>
        </p:nvSpPr>
        <p:spPr>
          <a:xfrm>
            <a:off x="6324600" y="3486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33" name="Text Placeholder 3"/>
          <p:cNvSpPr>
            <a:spLocks noGrp="1"/>
          </p:cNvSpPr>
          <p:nvPr>
            <p:ph type="body" sz="quarter" idx="35" hasCustomPrompt="1"/>
          </p:nvPr>
        </p:nvSpPr>
        <p:spPr>
          <a:xfrm>
            <a:off x="63246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54489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7">
                                            <p:txEl>
                                              <p:pRg st="0" end="0"/>
                                            </p:txEl>
                                          </p:spTgt>
                                        </p:tgtEl>
                                        <p:attrNameLst>
                                          <p:attrName>style.visibility</p:attrName>
                                        </p:attrNameLst>
                                      </p:cBhvr>
                                      <p:to>
                                        <p:strVal val="visible"/>
                                      </p:to>
                                    </p:set>
                                    <p:animEffect transition="in" filter="wipe(left)">
                                      <p:cBhvr>
                                        <p:cTn id="34" dur="500"/>
                                        <p:tgtEl>
                                          <p:spTgt spid="27">
                                            <p:txEl>
                                              <p:pRg st="0" end="0"/>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wipe(left)">
                                      <p:cBhvr>
                                        <p:cTn id="37" dur="500"/>
                                        <p:tgtEl>
                                          <p:spTgt spid="29">
                                            <p:txEl>
                                              <p:pRg st="0" end="0"/>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1">
                                            <p:txEl>
                                              <p:pRg st="0" end="0"/>
                                            </p:txEl>
                                          </p:spTgt>
                                        </p:tgtEl>
                                        <p:attrNameLst>
                                          <p:attrName>style.visibility</p:attrName>
                                        </p:attrNameLst>
                                      </p:cBhvr>
                                      <p:to>
                                        <p:strVal val="visible"/>
                                      </p:to>
                                    </p:set>
                                    <p:animEffect transition="in" filter="wipe(left)">
                                      <p:cBhvr>
                                        <p:cTn id="40" dur="500"/>
                                        <p:tgtEl>
                                          <p:spTgt spid="31">
                                            <p:txEl>
                                              <p:pRg st="0" end="0"/>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Effect transition="in" filter="wipe(left)">
                                      <p:cBhvr>
                                        <p:cTn id="43" dur="500"/>
                                        <p:tgtEl>
                                          <p:spTgt spid="33">
                                            <p:txEl>
                                              <p:pRg st="0" end="0"/>
                                            </p:txEl>
                                          </p:spTgt>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6">
                                            <p:txEl>
                                              <p:pRg st="0" end="0"/>
                                            </p:txEl>
                                          </p:spTgt>
                                        </p:tgtEl>
                                        <p:attrNameLst>
                                          <p:attrName>style.visibility</p:attrName>
                                        </p:attrNameLst>
                                      </p:cBhvr>
                                      <p:to>
                                        <p:strVal val="visible"/>
                                      </p:to>
                                    </p:set>
                                    <p:animEffect transition="in" filter="fade">
                                      <p:cBhvr>
                                        <p:cTn id="47" dur="500"/>
                                        <p:tgtEl>
                                          <p:spTgt spid="26">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
                                            <p:txEl>
                                              <p:pRg st="0" end="0"/>
                                            </p:txEl>
                                          </p:spTgt>
                                        </p:tgtEl>
                                        <p:attrNameLst>
                                          <p:attrName>style.visibility</p:attrName>
                                        </p:attrNameLst>
                                      </p:cBhvr>
                                      <p:to>
                                        <p:strVal val="visible"/>
                                      </p:to>
                                    </p:set>
                                    <p:animEffect transition="in" filter="fade">
                                      <p:cBhvr>
                                        <p:cTn id="50" dur="500"/>
                                        <p:tgtEl>
                                          <p:spTgt spid="3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xEl>
                                              <p:pRg st="0" end="0"/>
                                            </p:txEl>
                                          </p:spTgt>
                                        </p:tgtEl>
                                        <p:attrNameLst>
                                          <p:attrName>style.visibility</p:attrName>
                                        </p:attrNameLst>
                                      </p:cBhvr>
                                      <p:to>
                                        <p:strVal val="visible"/>
                                      </p:to>
                                    </p:set>
                                    <p:animEffect transition="in" filter="fade">
                                      <p:cBhvr>
                                        <p:cTn id="53" dur="500"/>
                                        <p:tgtEl>
                                          <p:spTgt spid="28">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xEl>
                                              <p:pRg st="0" end="0"/>
                                            </p:txEl>
                                          </p:spTgt>
                                        </p:tgtEl>
                                        <p:attrNameLst>
                                          <p:attrName>style.visibility</p:attrName>
                                        </p:attrNameLst>
                                      </p:cBhvr>
                                      <p:to>
                                        <p:strVal val="visible"/>
                                      </p:to>
                                    </p:set>
                                    <p:animEffect transition="in" filter="fade">
                                      <p:cBhvr>
                                        <p:cTn id="56"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bldP spid="20" grpId="0" animBg="1"/>
      <p:bldP spid="21" grpId="0" animBg="1"/>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st Of Feature">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20"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22" name="Text Placeholder 2"/>
          <p:cNvSpPr>
            <a:spLocks noGrp="1"/>
          </p:cNvSpPr>
          <p:nvPr>
            <p:ph type="body" sz="quarter" idx="16"/>
          </p:nvPr>
        </p:nvSpPr>
        <p:spPr>
          <a:xfrm>
            <a:off x="533400" y="1657350"/>
            <a:ext cx="4038600" cy="28717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3"/>
          <p:cNvSpPr>
            <a:spLocks noGrp="1"/>
          </p:cNvSpPr>
          <p:nvPr>
            <p:ph type="body" sz="quarter" idx="29" hasCustomPrompt="1"/>
          </p:nvPr>
        </p:nvSpPr>
        <p:spPr>
          <a:xfrm>
            <a:off x="533400" y="1352550"/>
            <a:ext cx="40386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208623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xEl>
                                              <p:pRg st="0" end="0"/>
                                            </p:txEl>
                                          </p:spTgt>
                                        </p:tgtEl>
                                        <p:attrNameLst>
                                          <p:attrName>style.visibility</p:attrName>
                                        </p:attrNameLst>
                                      </p:cBhvr>
                                      <p:to>
                                        <p:strVal val="visible"/>
                                      </p:to>
                                    </p:set>
                                    <p:animEffect transition="in" filter="fade">
                                      <p:cBhvr>
                                        <p:cTn id="14" dur="500"/>
                                        <p:tgtEl>
                                          <p:spTgt spid="2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fade">
                                      <p:cBhvr>
                                        <p:cTn id="17" dur="500"/>
                                        <p:tgtEl>
                                          <p:spTgt spid="22">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xEl>
                                              <p:pRg st="1" end="1"/>
                                            </p:txEl>
                                          </p:spTgt>
                                        </p:tgtEl>
                                        <p:attrNameLst>
                                          <p:attrName>style.visibility</p:attrName>
                                        </p:attrNameLst>
                                      </p:cBhvr>
                                      <p:to>
                                        <p:strVal val="visible"/>
                                      </p:to>
                                    </p:set>
                                    <p:animEffect transition="in" filter="fade">
                                      <p:cBhvr>
                                        <p:cTn id="20" dur="500"/>
                                        <p:tgtEl>
                                          <p:spTgt spid="22">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xEl>
                                              <p:pRg st="2" end="2"/>
                                            </p:txEl>
                                          </p:spTgt>
                                        </p:tgtEl>
                                        <p:attrNameLst>
                                          <p:attrName>style.visibility</p:attrName>
                                        </p:attrNameLst>
                                      </p:cBhvr>
                                      <p:to>
                                        <p:strVal val="visible"/>
                                      </p:to>
                                    </p:set>
                                    <p:animEffect transition="in" filter="fade">
                                      <p:cBhvr>
                                        <p:cTn id="23" dur="500"/>
                                        <p:tgtEl>
                                          <p:spTgt spid="2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xEl>
                                              <p:pRg st="3" end="3"/>
                                            </p:txEl>
                                          </p:spTgt>
                                        </p:tgtEl>
                                        <p:attrNameLst>
                                          <p:attrName>style.visibility</p:attrName>
                                        </p:attrNameLst>
                                      </p:cBhvr>
                                      <p:to>
                                        <p:strVal val="visible"/>
                                      </p:to>
                                    </p:set>
                                    <p:animEffect transition="in" filter="fade">
                                      <p:cBhvr>
                                        <p:cTn id="26" dur="500"/>
                                        <p:tgtEl>
                                          <p:spTgt spid="22">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stum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204681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allery 2">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Picture Placeholder 4"/>
          <p:cNvSpPr>
            <a:spLocks noGrp="1"/>
          </p:cNvSpPr>
          <p:nvPr>
            <p:ph type="pic" sz="quarter" idx="10"/>
          </p:nvPr>
        </p:nvSpPr>
        <p:spPr>
          <a:xfrm>
            <a:off x="3810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5" name="Picture Placeholder 4"/>
          <p:cNvSpPr>
            <a:spLocks noGrp="1"/>
          </p:cNvSpPr>
          <p:nvPr>
            <p:ph type="pic" sz="quarter" idx="24"/>
          </p:nvPr>
        </p:nvSpPr>
        <p:spPr>
          <a:xfrm>
            <a:off x="3810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29" name="Picture Placeholder 4"/>
          <p:cNvSpPr>
            <a:spLocks noGrp="1"/>
          </p:cNvSpPr>
          <p:nvPr>
            <p:ph type="pic" sz="quarter" idx="25"/>
          </p:nvPr>
        </p:nvSpPr>
        <p:spPr>
          <a:xfrm>
            <a:off x="24982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0" name="Picture Placeholder 4"/>
          <p:cNvSpPr>
            <a:spLocks noGrp="1"/>
          </p:cNvSpPr>
          <p:nvPr>
            <p:ph type="pic" sz="quarter" idx="26"/>
          </p:nvPr>
        </p:nvSpPr>
        <p:spPr>
          <a:xfrm>
            <a:off x="24982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1"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3" name="Picture Placeholder 4"/>
          <p:cNvSpPr>
            <a:spLocks noGrp="1"/>
          </p:cNvSpPr>
          <p:nvPr>
            <p:ph type="pic" sz="quarter" idx="27"/>
          </p:nvPr>
        </p:nvSpPr>
        <p:spPr>
          <a:xfrm>
            <a:off x="46154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4" name="Picture Placeholder 4"/>
          <p:cNvSpPr>
            <a:spLocks noGrp="1"/>
          </p:cNvSpPr>
          <p:nvPr>
            <p:ph type="pic" sz="quarter" idx="28"/>
          </p:nvPr>
        </p:nvSpPr>
        <p:spPr>
          <a:xfrm>
            <a:off x="46154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5"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7" name="Picture Placeholder 4"/>
          <p:cNvSpPr>
            <a:spLocks noGrp="1"/>
          </p:cNvSpPr>
          <p:nvPr>
            <p:ph type="pic" sz="quarter" idx="29"/>
          </p:nvPr>
        </p:nvSpPr>
        <p:spPr>
          <a:xfrm>
            <a:off x="67326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8" name="Picture Placeholder 4"/>
          <p:cNvSpPr>
            <a:spLocks noGrp="1"/>
          </p:cNvSpPr>
          <p:nvPr>
            <p:ph type="pic" sz="quarter" idx="30"/>
          </p:nvPr>
        </p:nvSpPr>
        <p:spPr>
          <a:xfrm>
            <a:off x="67326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37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ppt_w</p:attrName>
                                        </p:attrNameLst>
                                      </p:cBhvr>
                                      <p:tavLst>
                                        <p:tav tm="0">
                                          <p:val>
                                            <p:fltVal val="0"/>
                                          </p:val>
                                        </p:tav>
                                        <p:tav tm="100000">
                                          <p:val>
                                            <p:strVal val="#ppt_w"/>
                                          </p:val>
                                        </p:tav>
                                      </p:tavLst>
                                    </p:anim>
                                    <p:anim calcmode="lin" valueType="num">
                                      <p:cBhvr>
                                        <p:cTn id="25" dur="500" fill="hold"/>
                                        <p:tgtEl>
                                          <p:spTgt spid="33"/>
                                        </p:tgtEl>
                                        <p:attrNameLst>
                                          <p:attrName>ppt_h</p:attrName>
                                        </p:attrNameLst>
                                      </p:cBhvr>
                                      <p:tavLst>
                                        <p:tav tm="0">
                                          <p:val>
                                            <p:fltVal val="0"/>
                                          </p:val>
                                        </p:tav>
                                        <p:tav tm="100000">
                                          <p:val>
                                            <p:strVal val="#ppt_h"/>
                                          </p:val>
                                        </p:tav>
                                      </p:tavLst>
                                    </p:anim>
                                    <p:animEffect transition="in" filter="fade">
                                      <p:cBhvr>
                                        <p:cTn id="26" dur="500"/>
                                        <p:tgtEl>
                                          <p:spTgt spid="33"/>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ppt_w</p:attrName>
                                        </p:attrNameLst>
                                      </p:cBhvr>
                                      <p:tavLst>
                                        <p:tav tm="0">
                                          <p:val>
                                            <p:fltVal val="0"/>
                                          </p:val>
                                        </p:tav>
                                        <p:tav tm="100000">
                                          <p:val>
                                            <p:strVal val="#ppt_w"/>
                                          </p:val>
                                        </p:tav>
                                      </p:tavLst>
                                    </p:anim>
                                    <p:anim calcmode="lin" valueType="num">
                                      <p:cBhvr>
                                        <p:cTn id="30" dur="500" fill="hold"/>
                                        <p:tgtEl>
                                          <p:spTgt spid="37"/>
                                        </p:tgtEl>
                                        <p:attrNameLst>
                                          <p:attrName>ppt_h</p:attrName>
                                        </p:attrNameLst>
                                      </p:cBhvr>
                                      <p:tavLst>
                                        <p:tav tm="0">
                                          <p:val>
                                            <p:fltVal val="0"/>
                                          </p:val>
                                        </p:tav>
                                        <p:tav tm="100000">
                                          <p:val>
                                            <p:strVal val="#ppt_h"/>
                                          </p:val>
                                        </p:tav>
                                      </p:tavLst>
                                    </p:anim>
                                    <p:animEffect transition="in" filter="fade">
                                      <p:cBhvr>
                                        <p:cTn id="31" dur="500"/>
                                        <p:tgtEl>
                                          <p:spTgt spid="37"/>
                                        </p:tgtEl>
                                      </p:cBhvr>
                                    </p:animEffect>
                                  </p:childTnLst>
                                </p:cTn>
                              </p:par>
                              <p:par>
                                <p:cTn id="32" presetID="53" presetClass="entr" presetSubtype="16" fill="hold" grpId="0" nodeType="withEffect" nodePh="1">
                                  <p:stCondLst>
                                    <p:cond delay="0"/>
                                  </p:stCondLst>
                                  <p:endCondLst>
                                    <p:cond evt="begin" delay="0">
                                      <p:tn val="32"/>
                                    </p:cond>
                                  </p:end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animEffect transition="in" filter="fade">
                                      <p:cBhvr>
                                        <p:cTn id="36" dur="500"/>
                                        <p:tgtEl>
                                          <p:spTgt spid="5"/>
                                        </p:tgtEl>
                                      </p:cBhvr>
                                    </p:animEffect>
                                  </p:childTnLst>
                                </p:cTn>
                              </p:par>
                              <p:par>
                                <p:cTn id="37" presetID="53" presetClass="entr" presetSubtype="16" fill="hold" grpId="0" nodeType="withEffect" nodePh="1">
                                  <p:stCondLst>
                                    <p:cond delay="0"/>
                                  </p:stCondLst>
                                  <p:endCondLst>
                                    <p:cond evt="begin" delay="0">
                                      <p:tn val="37"/>
                                    </p:cond>
                                  </p:end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animEffect transition="in" filter="fade">
                                      <p:cBhvr>
                                        <p:cTn id="41" dur="500"/>
                                        <p:tgtEl>
                                          <p:spTgt spid="30"/>
                                        </p:tgtEl>
                                      </p:cBhvr>
                                    </p:animEffect>
                                  </p:childTnLst>
                                </p:cTn>
                              </p:par>
                              <p:par>
                                <p:cTn id="42" presetID="53" presetClass="entr" presetSubtype="16" fill="hold" grpId="0" nodeType="withEffect" nodePh="1">
                                  <p:stCondLst>
                                    <p:cond delay="0"/>
                                  </p:stCondLst>
                                  <p:endCondLst>
                                    <p:cond evt="begin" delay="0">
                                      <p:tn val="42"/>
                                    </p:cond>
                                  </p:end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par>
                                <p:cTn id="47" presetID="53" presetClass="entr" presetSubtype="16" fill="hold" grpId="0" nodeType="withEffect" nodePh="1">
                                  <p:stCondLst>
                                    <p:cond delay="0"/>
                                  </p:stCondLst>
                                  <p:endCondLst>
                                    <p:cond evt="begin" delay="0">
                                      <p:tn val="47"/>
                                    </p:cond>
                                  </p:endCondLst>
                                  <p:childTnLst>
                                    <p:set>
                                      <p:cBhvr>
                                        <p:cTn id="48" dur="1" fill="hold">
                                          <p:stCondLst>
                                            <p:cond delay="0"/>
                                          </p:stCondLst>
                                        </p:cTn>
                                        <p:tgtEl>
                                          <p:spTgt spid="38"/>
                                        </p:tgtEl>
                                        <p:attrNameLst>
                                          <p:attrName>style.visibility</p:attrName>
                                        </p:attrNameLst>
                                      </p:cBhvr>
                                      <p:to>
                                        <p:strVal val="visible"/>
                                      </p:to>
                                    </p:set>
                                    <p:anim calcmode="lin" valueType="num">
                                      <p:cBhvr>
                                        <p:cTn id="49" dur="500" fill="hold"/>
                                        <p:tgtEl>
                                          <p:spTgt spid="38"/>
                                        </p:tgtEl>
                                        <p:attrNameLst>
                                          <p:attrName>ppt_w</p:attrName>
                                        </p:attrNameLst>
                                      </p:cBhvr>
                                      <p:tavLst>
                                        <p:tav tm="0">
                                          <p:val>
                                            <p:fltVal val="0"/>
                                          </p:val>
                                        </p:tav>
                                        <p:tav tm="100000">
                                          <p:val>
                                            <p:strVal val="#ppt_w"/>
                                          </p:val>
                                        </p:tav>
                                      </p:tavLst>
                                    </p:anim>
                                    <p:anim calcmode="lin" valueType="num">
                                      <p:cBhvr>
                                        <p:cTn id="50" dur="500" fill="hold"/>
                                        <p:tgtEl>
                                          <p:spTgt spid="38"/>
                                        </p:tgtEl>
                                        <p:attrNameLst>
                                          <p:attrName>ppt_h</p:attrName>
                                        </p:attrNameLst>
                                      </p:cBhvr>
                                      <p:tavLst>
                                        <p:tav tm="0">
                                          <p:val>
                                            <p:fltVal val="0"/>
                                          </p:val>
                                        </p:tav>
                                        <p:tav tm="100000">
                                          <p:val>
                                            <p:strVal val="#ppt_h"/>
                                          </p:val>
                                        </p:tav>
                                      </p:tavLst>
                                    </p:anim>
                                    <p:animEffect transition="in" filter="fade">
                                      <p:cBhvr>
                                        <p:cTn id="51" dur="500"/>
                                        <p:tgtEl>
                                          <p:spTgt spid="38"/>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par>
                                <p:cTn id="65" presetID="10"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5" grpId="0"/>
      <p:bldP spid="29" grpId="0"/>
      <p:bldP spid="30" grpId="0"/>
      <p:bldP spid="33" grpId="0"/>
      <p:bldP spid="34" grpId="0"/>
      <p:bldP spid="37" grpId="0"/>
      <p:bldP spid="38"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scription and Shap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Text Placeholder 10"/>
          <p:cNvSpPr>
            <a:spLocks noGrp="1"/>
          </p:cNvSpPr>
          <p:nvPr>
            <p:ph type="body" sz="quarter" idx="24" hasCustomPrompt="1"/>
          </p:nvPr>
        </p:nvSpPr>
        <p:spPr>
          <a:xfrm>
            <a:off x="1066800" y="17335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5" name="Text Placeholder 10"/>
          <p:cNvSpPr>
            <a:spLocks noGrp="1"/>
          </p:cNvSpPr>
          <p:nvPr>
            <p:ph type="body" sz="quarter" idx="25" hasCustomPrompt="1"/>
          </p:nvPr>
        </p:nvSpPr>
        <p:spPr>
          <a:xfrm>
            <a:off x="1066800" y="15049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smtClean="0"/>
              <a:t>Edit text</a:t>
            </a:r>
            <a:endParaRPr lang="en-US" dirty="0"/>
          </a:p>
        </p:txBody>
      </p:sp>
      <p:sp>
        <p:nvSpPr>
          <p:cNvPr id="6" name="Text Placeholder 10"/>
          <p:cNvSpPr>
            <a:spLocks noGrp="1"/>
          </p:cNvSpPr>
          <p:nvPr>
            <p:ph type="body" sz="quarter" idx="26" hasCustomPrompt="1"/>
          </p:nvPr>
        </p:nvSpPr>
        <p:spPr>
          <a:xfrm>
            <a:off x="1066800" y="31051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9" name="Text Placeholder 10"/>
          <p:cNvSpPr>
            <a:spLocks noGrp="1"/>
          </p:cNvSpPr>
          <p:nvPr>
            <p:ph type="body" sz="quarter" idx="27" hasCustomPrompt="1"/>
          </p:nvPr>
        </p:nvSpPr>
        <p:spPr>
          <a:xfrm>
            <a:off x="1066800" y="28765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6627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left)">
                                      <p:cBhvr>
                                        <p:cTn id="14" dur="500"/>
                                        <p:tgtEl>
                                          <p:spTgt spid="5">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wipe(left)">
                                      <p:cBhvr>
                                        <p:cTn id="20" dur="500"/>
                                        <p:tgtEl>
                                          <p:spTgt spid="4">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wipe(left)">
                                      <p:cBhvr>
                                        <p:cTn id="2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22" presetClass="entr" presetSubtype="8"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500"/>
                        <p:tgtEl>
                          <p:spTgt spid="4"/>
                        </p:tgtEl>
                      </p:cBhvr>
                    </p:animEffect>
                  </p:childTnLst>
                </p:cTn>
              </p:par>
            </p:tnLst>
          </p:tmpl>
        </p:tmplLst>
      </p:bldP>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9" grpId="0" build="p">
        <p:tmplLst>
          <p:tmpl lvl="1">
            <p:tnLst>
              <p:par>
                <p:cTn presetID="22" presetClass="entr" presetSubtype="8"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57150"/>
            <a:ext cx="9144000" cy="4572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609600" y="57150"/>
            <a:ext cx="2590800" cy="457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a:spLocks noGrp="1"/>
          </p:cNvSpPr>
          <p:nvPr>
            <p:ph type="ctrTitle" hasCustomPrompt="1"/>
          </p:nvPr>
        </p:nvSpPr>
        <p:spPr>
          <a:xfrm>
            <a:off x="3352801" y="2453786"/>
            <a:ext cx="5791199" cy="498964"/>
          </a:xfrm>
          <a:prstGeom prst="rect">
            <a:avLst/>
          </a:prstGeom>
        </p:spPr>
        <p:txBody>
          <a:bodyPr wrap="square" anchor="t" anchorCtr="0">
            <a:noAutofit/>
          </a:bodyPr>
          <a:lstStyle>
            <a:lvl1pPr algn="l">
              <a:lnSpc>
                <a:spcPct val="90000"/>
              </a:lnSpc>
              <a:defRPr sz="4000" b="1">
                <a:solidFill>
                  <a:schemeClr val="bg1">
                    <a:lumMod val="95000"/>
                  </a:schemeClr>
                </a:solidFill>
                <a:latin typeface="Exo" pitchFamily="50" charset="0"/>
                <a:ea typeface="Gulim" pitchFamily="34" charset="-127"/>
              </a:defRPr>
            </a:lvl1pPr>
          </a:lstStyle>
          <a:p>
            <a:r>
              <a:rPr lang="en-US" dirty="0" smtClean="0"/>
              <a:t>TITLE</a:t>
            </a:r>
            <a:endParaRPr lang="en-US" dirty="0"/>
          </a:p>
        </p:txBody>
      </p:sp>
      <p:sp>
        <p:nvSpPr>
          <p:cNvPr id="6" name="Text Placeholder 10"/>
          <p:cNvSpPr>
            <a:spLocks noGrp="1"/>
          </p:cNvSpPr>
          <p:nvPr>
            <p:ph type="body" sz="quarter" idx="23" hasCustomPrompt="1"/>
          </p:nvPr>
        </p:nvSpPr>
        <p:spPr>
          <a:xfrm>
            <a:off x="3352800" y="2800350"/>
            <a:ext cx="5791200" cy="609600"/>
          </a:xfrm>
          <a:prstGeom prst="rect">
            <a:avLst/>
          </a:prstGeom>
        </p:spPr>
        <p:txBody>
          <a:bodyPr anchor="ctr">
            <a:noAutofit/>
          </a:bodyPr>
          <a:lstStyle>
            <a:lvl1pPr marL="0" indent="0">
              <a:lnSpc>
                <a:spcPct val="100000"/>
              </a:lnSpc>
              <a:spcBef>
                <a:spcPts val="600"/>
              </a:spcBef>
              <a:buNone/>
              <a:defRPr sz="16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339889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ating Slides">
    <p:spTree>
      <p:nvGrpSpPr>
        <p:cNvPr id="1" name=""/>
        <p:cNvGrpSpPr/>
        <p:nvPr/>
      </p:nvGrpSpPr>
      <p:grpSpPr>
        <a:xfrm>
          <a:off x="0" y="0"/>
          <a:ext cx="0" cy="0"/>
          <a:chOff x="0" y="0"/>
          <a:chExt cx="0" cy="0"/>
        </a:xfrm>
      </p:grpSpPr>
      <p:sp>
        <p:nvSpPr>
          <p:cNvPr id="3" name="Rectangle 2"/>
          <p:cNvSpPr/>
          <p:nvPr userDrawn="1"/>
        </p:nvSpPr>
        <p:spPr>
          <a:xfrm>
            <a:off x="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612648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306324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43"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4" name="Text Placeholder 10"/>
          <p:cNvSpPr>
            <a:spLocks noGrp="1"/>
          </p:cNvSpPr>
          <p:nvPr>
            <p:ph type="body" sz="quarter" idx="38" hasCustomPrompt="1"/>
          </p:nvPr>
        </p:nvSpPr>
        <p:spPr>
          <a:xfrm>
            <a:off x="228599"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5" name="Text Placeholder 10"/>
          <p:cNvSpPr>
            <a:spLocks noGrp="1"/>
          </p:cNvSpPr>
          <p:nvPr>
            <p:ph type="body" sz="quarter" idx="39" hasCustomPrompt="1"/>
          </p:nvPr>
        </p:nvSpPr>
        <p:spPr>
          <a:xfrm>
            <a:off x="228599"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6" name="Text Placeholder 10"/>
          <p:cNvSpPr>
            <a:spLocks noGrp="1"/>
          </p:cNvSpPr>
          <p:nvPr>
            <p:ph type="body" sz="quarter" idx="40" hasCustomPrompt="1"/>
          </p:nvPr>
        </p:nvSpPr>
        <p:spPr>
          <a:xfrm>
            <a:off x="228599"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7" name="Text Placeholder 10"/>
          <p:cNvSpPr>
            <a:spLocks noGrp="1"/>
          </p:cNvSpPr>
          <p:nvPr>
            <p:ph type="body" sz="quarter" idx="41" hasCustomPrompt="1"/>
          </p:nvPr>
        </p:nvSpPr>
        <p:spPr>
          <a:xfrm>
            <a:off x="228599"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8" name="Text Placeholder 10"/>
          <p:cNvSpPr>
            <a:spLocks noGrp="1"/>
          </p:cNvSpPr>
          <p:nvPr>
            <p:ph type="body" sz="quarter" idx="42" hasCustomPrompt="1"/>
          </p:nvPr>
        </p:nvSpPr>
        <p:spPr>
          <a:xfrm>
            <a:off x="2590799"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49" name="Text Placeholder 10"/>
          <p:cNvSpPr>
            <a:spLocks noGrp="1"/>
          </p:cNvSpPr>
          <p:nvPr>
            <p:ph type="body" sz="quarter" idx="43" hasCustomPrompt="1"/>
          </p:nvPr>
        </p:nvSpPr>
        <p:spPr>
          <a:xfrm>
            <a:off x="2590800"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0" name="Text Placeholder 10"/>
          <p:cNvSpPr>
            <a:spLocks noGrp="1"/>
          </p:cNvSpPr>
          <p:nvPr>
            <p:ph type="body" sz="quarter" idx="44" hasCustomPrompt="1"/>
          </p:nvPr>
        </p:nvSpPr>
        <p:spPr>
          <a:xfrm>
            <a:off x="2590800"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1" name="Text Placeholder 10"/>
          <p:cNvSpPr>
            <a:spLocks noGrp="1"/>
          </p:cNvSpPr>
          <p:nvPr>
            <p:ph type="body" sz="quarter" idx="45" hasCustomPrompt="1"/>
          </p:nvPr>
        </p:nvSpPr>
        <p:spPr>
          <a:xfrm>
            <a:off x="2596342"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6" name="Text Placeholder 10"/>
          <p:cNvSpPr>
            <a:spLocks noGrp="1"/>
          </p:cNvSpPr>
          <p:nvPr>
            <p:ph type="body" sz="quarter" idx="46" hasCustomPrompt="1"/>
          </p:nvPr>
        </p:nvSpPr>
        <p:spPr>
          <a:xfrm>
            <a:off x="3301536"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7" name="Text Placeholder 10"/>
          <p:cNvSpPr>
            <a:spLocks noGrp="1"/>
          </p:cNvSpPr>
          <p:nvPr>
            <p:ph type="body" sz="quarter" idx="47" hasCustomPrompt="1"/>
          </p:nvPr>
        </p:nvSpPr>
        <p:spPr>
          <a:xfrm>
            <a:off x="3301536"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8" name="Text Placeholder 10"/>
          <p:cNvSpPr>
            <a:spLocks noGrp="1"/>
          </p:cNvSpPr>
          <p:nvPr>
            <p:ph type="body" sz="quarter" idx="48" hasCustomPrompt="1"/>
          </p:nvPr>
        </p:nvSpPr>
        <p:spPr>
          <a:xfrm>
            <a:off x="3301536"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9" name="Text Placeholder 10"/>
          <p:cNvSpPr>
            <a:spLocks noGrp="1"/>
          </p:cNvSpPr>
          <p:nvPr>
            <p:ph type="body" sz="quarter" idx="49" hasCustomPrompt="1"/>
          </p:nvPr>
        </p:nvSpPr>
        <p:spPr>
          <a:xfrm>
            <a:off x="3301536"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60" name="Text Placeholder 10"/>
          <p:cNvSpPr>
            <a:spLocks noGrp="1"/>
          </p:cNvSpPr>
          <p:nvPr>
            <p:ph type="body" sz="quarter" idx="50" hasCustomPrompt="1"/>
          </p:nvPr>
        </p:nvSpPr>
        <p:spPr>
          <a:xfrm>
            <a:off x="5663736"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1" name="Text Placeholder 10"/>
          <p:cNvSpPr>
            <a:spLocks noGrp="1"/>
          </p:cNvSpPr>
          <p:nvPr>
            <p:ph type="body" sz="quarter" idx="51" hasCustomPrompt="1"/>
          </p:nvPr>
        </p:nvSpPr>
        <p:spPr>
          <a:xfrm>
            <a:off x="5663737"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2" name="Text Placeholder 10"/>
          <p:cNvSpPr>
            <a:spLocks noGrp="1"/>
          </p:cNvSpPr>
          <p:nvPr>
            <p:ph type="body" sz="quarter" idx="52" hasCustomPrompt="1"/>
          </p:nvPr>
        </p:nvSpPr>
        <p:spPr>
          <a:xfrm>
            <a:off x="5663737"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3" name="Text Placeholder 10"/>
          <p:cNvSpPr>
            <a:spLocks noGrp="1"/>
          </p:cNvSpPr>
          <p:nvPr>
            <p:ph type="body" sz="quarter" idx="53" hasCustomPrompt="1"/>
          </p:nvPr>
        </p:nvSpPr>
        <p:spPr>
          <a:xfrm>
            <a:off x="5669279"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8" name="Text Placeholder 10"/>
          <p:cNvSpPr>
            <a:spLocks noGrp="1"/>
          </p:cNvSpPr>
          <p:nvPr>
            <p:ph type="body" sz="quarter" idx="54" hasCustomPrompt="1"/>
          </p:nvPr>
        </p:nvSpPr>
        <p:spPr>
          <a:xfrm>
            <a:off x="6357852" y="330049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69" name="Text Placeholder 10"/>
          <p:cNvSpPr>
            <a:spLocks noGrp="1"/>
          </p:cNvSpPr>
          <p:nvPr>
            <p:ph type="body" sz="quarter" idx="55" hasCustomPrompt="1"/>
          </p:nvPr>
        </p:nvSpPr>
        <p:spPr>
          <a:xfrm>
            <a:off x="6357852" y="357758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0" name="Text Placeholder 10"/>
          <p:cNvSpPr>
            <a:spLocks noGrp="1"/>
          </p:cNvSpPr>
          <p:nvPr>
            <p:ph type="body" sz="quarter" idx="56" hasCustomPrompt="1"/>
          </p:nvPr>
        </p:nvSpPr>
        <p:spPr>
          <a:xfrm>
            <a:off x="6357852" y="385052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1" name="Text Placeholder 10"/>
          <p:cNvSpPr>
            <a:spLocks noGrp="1"/>
          </p:cNvSpPr>
          <p:nvPr>
            <p:ph type="body" sz="quarter" idx="57" hasCustomPrompt="1"/>
          </p:nvPr>
        </p:nvSpPr>
        <p:spPr>
          <a:xfrm>
            <a:off x="6357852" y="412761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2" name="Text Placeholder 10"/>
          <p:cNvSpPr>
            <a:spLocks noGrp="1"/>
          </p:cNvSpPr>
          <p:nvPr>
            <p:ph type="body" sz="quarter" idx="58" hasCustomPrompt="1"/>
          </p:nvPr>
        </p:nvSpPr>
        <p:spPr>
          <a:xfrm>
            <a:off x="8720052" y="330049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3" name="Text Placeholder 10"/>
          <p:cNvSpPr>
            <a:spLocks noGrp="1"/>
          </p:cNvSpPr>
          <p:nvPr>
            <p:ph type="body" sz="quarter" idx="59" hasCustomPrompt="1"/>
          </p:nvPr>
        </p:nvSpPr>
        <p:spPr>
          <a:xfrm>
            <a:off x="8720053" y="357758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4" name="Text Placeholder 10"/>
          <p:cNvSpPr>
            <a:spLocks noGrp="1"/>
          </p:cNvSpPr>
          <p:nvPr>
            <p:ph type="body" sz="quarter" idx="60" hasCustomPrompt="1"/>
          </p:nvPr>
        </p:nvSpPr>
        <p:spPr>
          <a:xfrm>
            <a:off x="8720053" y="385052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5" name="Text Placeholder 10"/>
          <p:cNvSpPr>
            <a:spLocks noGrp="1"/>
          </p:cNvSpPr>
          <p:nvPr>
            <p:ph type="body" sz="quarter" idx="61" hasCustomPrompt="1"/>
          </p:nvPr>
        </p:nvSpPr>
        <p:spPr>
          <a:xfrm>
            <a:off x="8725595" y="412761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Tree>
    <p:extLst>
      <p:ext uri="{BB962C8B-B14F-4D97-AF65-F5344CB8AC3E}">
        <p14:creationId xmlns:p14="http://schemas.microsoft.com/office/powerpoint/2010/main" val="162546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xEl>
                                              <p:pRg st="0" end="0"/>
                                            </p:txEl>
                                          </p:spTgt>
                                        </p:tgtEl>
                                        <p:attrNameLst>
                                          <p:attrName>style.visibility</p:attrName>
                                        </p:attrNameLst>
                                      </p:cBhvr>
                                      <p:to>
                                        <p:strVal val="visible"/>
                                      </p:to>
                                    </p:set>
                                    <p:animEffect transition="in" filter="fade">
                                      <p:cBhvr>
                                        <p:cTn id="10" dur="500"/>
                                        <p:tgtEl>
                                          <p:spTgt spid="43">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42" grpId="0"/>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Picture Placeholder 5"/>
          <p:cNvSpPr>
            <a:spLocks noGrp="1"/>
          </p:cNvSpPr>
          <p:nvPr>
            <p:ph type="pic" sz="quarter" idx="10"/>
          </p:nvPr>
        </p:nvSpPr>
        <p:spPr>
          <a:xfrm>
            <a:off x="1678604" y="2358390"/>
            <a:ext cx="1005840" cy="1005840"/>
          </a:xfrm>
          <a:prstGeom prst="rect">
            <a:avLst/>
          </a:prstGeom>
        </p:spPr>
        <p:txBody>
          <a:bodyPr/>
          <a:lstStyle>
            <a:lvl1pPr marL="0" indent="0" algn="ctr">
              <a:buNone/>
              <a:defRPr sz="800"/>
            </a:lvl1pPr>
          </a:lstStyle>
          <a:p>
            <a:endParaRPr lang="en-US" dirty="0"/>
          </a:p>
        </p:txBody>
      </p:sp>
      <p:sp>
        <p:nvSpPr>
          <p:cNvPr id="6" name="Rectangle 5"/>
          <p:cNvSpPr/>
          <p:nvPr userDrawn="1"/>
        </p:nvSpPr>
        <p:spPr>
          <a:xfrm>
            <a:off x="3683306" y="2358390"/>
            <a:ext cx="1005840" cy="100584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Picture Placeholder 5"/>
          <p:cNvSpPr>
            <a:spLocks noGrp="1"/>
          </p:cNvSpPr>
          <p:nvPr>
            <p:ph type="pic" sz="quarter" idx="24"/>
          </p:nvPr>
        </p:nvSpPr>
        <p:spPr>
          <a:xfrm>
            <a:off x="4689146" y="2358390"/>
            <a:ext cx="1005840" cy="1005840"/>
          </a:xfrm>
          <a:prstGeom prst="rect">
            <a:avLst/>
          </a:prstGeom>
        </p:spPr>
        <p:txBody>
          <a:bodyPr/>
          <a:lstStyle>
            <a:lvl1pPr marL="0" indent="0" algn="ctr">
              <a:buNone/>
              <a:defRPr sz="800"/>
            </a:lvl1pPr>
          </a:lstStyle>
          <a:p>
            <a:endParaRPr lang="en-US" dirty="0"/>
          </a:p>
        </p:txBody>
      </p:sp>
      <p:sp>
        <p:nvSpPr>
          <p:cNvPr id="10" name="Picture Placeholder 5"/>
          <p:cNvSpPr>
            <a:spLocks noGrp="1"/>
          </p:cNvSpPr>
          <p:nvPr>
            <p:ph type="pic" sz="quarter" idx="25"/>
          </p:nvPr>
        </p:nvSpPr>
        <p:spPr>
          <a:xfrm>
            <a:off x="5688008" y="2358390"/>
            <a:ext cx="1005840" cy="1005840"/>
          </a:xfrm>
          <a:prstGeom prst="rect">
            <a:avLst/>
          </a:prstGeom>
        </p:spPr>
        <p:txBody>
          <a:bodyPr/>
          <a:lstStyle>
            <a:lvl1pPr marL="0" indent="0" algn="ctr">
              <a:buNone/>
              <a:defRPr sz="800"/>
            </a:lvl1pPr>
          </a:lstStyle>
          <a:p>
            <a:endParaRPr lang="en-US" dirty="0"/>
          </a:p>
        </p:txBody>
      </p:sp>
      <p:sp>
        <p:nvSpPr>
          <p:cNvPr id="11" name="Rectangle 10"/>
          <p:cNvSpPr/>
          <p:nvPr userDrawn="1"/>
        </p:nvSpPr>
        <p:spPr>
          <a:xfrm>
            <a:off x="6690360" y="235839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Rectangle 11"/>
          <p:cNvSpPr/>
          <p:nvPr userDrawn="1"/>
        </p:nvSpPr>
        <p:spPr>
          <a:xfrm>
            <a:off x="5688008" y="1352550"/>
            <a:ext cx="1005840" cy="100584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Picture Placeholder 5"/>
          <p:cNvSpPr>
            <a:spLocks noGrp="1"/>
          </p:cNvSpPr>
          <p:nvPr>
            <p:ph type="pic" sz="quarter" idx="26"/>
          </p:nvPr>
        </p:nvSpPr>
        <p:spPr>
          <a:xfrm>
            <a:off x="4685657" y="1352550"/>
            <a:ext cx="1005840" cy="1005840"/>
          </a:xfrm>
          <a:prstGeom prst="rect">
            <a:avLst/>
          </a:prstGeom>
        </p:spPr>
        <p:txBody>
          <a:bodyPr/>
          <a:lstStyle>
            <a:lvl1pPr marL="0" indent="0" algn="ctr">
              <a:buNone/>
              <a:defRPr sz="800"/>
            </a:lvl1pPr>
          </a:lstStyle>
          <a:p>
            <a:endParaRPr lang="en-US" dirty="0"/>
          </a:p>
        </p:txBody>
      </p:sp>
      <p:sp>
        <p:nvSpPr>
          <p:cNvPr id="14" name="Picture Placeholder 5"/>
          <p:cNvSpPr>
            <a:spLocks noGrp="1"/>
          </p:cNvSpPr>
          <p:nvPr>
            <p:ph type="pic" sz="quarter" idx="27"/>
          </p:nvPr>
        </p:nvSpPr>
        <p:spPr>
          <a:xfrm>
            <a:off x="3683306" y="1352550"/>
            <a:ext cx="1005840" cy="1005840"/>
          </a:xfrm>
          <a:prstGeom prst="rect">
            <a:avLst/>
          </a:prstGeom>
        </p:spPr>
        <p:txBody>
          <a:bodyPr/>
          <a:lstStyle>
            <a:lvl1pPr marL="0" indent="0" algn="ctr">
              <a:buNone/>
              <a:defRPr sz="800"/>
            </a:lvl1pPr>
          </a:lstStyle>
          <a:p>
            <a:endParaRPr lang="en-US" dirty="0"/>
          </a:p>
        </p:txBody>
      </p:sp>
      <p:sp>
        <p:nvSpPr>
          <p:cNvPr id="15" name="Picture Placeholder 5"/>
          <p:cNvSpPr>
            <a:spLocks noGrp="1"/>
          </p:cNvSpPr>
          <p:nvPr>
            <p:ph type="pic" sz="quarter" idx="28"/>
          </p:nvPr>
        </p:nvSpPr>
        <p:spPr>
          <a:xfrm>
            <a:off x="6690360" y="3360420"/>
            <a:ext cx="1005840" cy="1005840"/>
          </a:xfrm>
          <a:prstGeom prst="rect">
            <a:avLst/>
          </a:prstGeom>
        </p:spPr>
        <p:txBody>
          <a:bodyPr/>
          <a:lstStyle>
            <a:lvl1pPr marL="0" indent="0" algn="ctr">
              <a:buNone/>
              <a:defRPr sz="800"/>
            </a:lvl1pPr>
          </a:lstStyle>
          <a:p>
            <a:endParaRPr lang="en-US" dirty="0"/>
          </a:p>
        </p:txBody>
      </p:sp>
      <p:sp>
        <p:nvSpPr>
          <p:cNvPr id="16" name="Rectangle 15"/>
          <p:cNvSpPr/>
          <p:nvPr userDrawn="1"/>
        </p:nvSpPr>
        <p:spPr>
          <a:xfrm>
            <a:off x="5688008" y="3360420"/>
            <a:ext cx="1005840" cy="100584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Rectangle 16"/>
          <p:cNvSpPr/>
          <p:nvPr userDrawn="1"/>
        </p:nvSpPr>
        <p:spPr>
          <a:xfrm>
            <a:off x="2677466" y="135255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Picture Placeholder 5"/>
          <p:cNvSpPr>
            <a:spLocks noGrp="1"/>
          </p:cNvSpPr>
          <p:nvPr>
            <p:ph type="pic" sz="quarter" idx="29"/>
          </p:nvPr>
        </p:nvSpPr>
        <p:spPr>
          <a:xfrm>
            <a:off x="4689146" y="3360420"/>
            <a:ext cx="1005840" cy="1005840"/>
          </a:xfrm>
          <a:prstGeom prst="rect">
            <a:avLst/>
          </a:prstGeom>
        </p:spPr>
        <p:txBody>
          <a:bodyPr/>
          <a:lstStyle>
            <a:lvl1pPr marL="0" indent="0" algn="ctr">
              <a:buNone/>
              <a:defRPr sz="800"/>
            </a:lvl1pPr>
          </a:lstStyle>
          <a:p>
            <a:endParaRPr lang="en-US" dirty="0"/>
          </a:p>
        </p:txBody>
      </p:sp>
      <p:sp>
        <p:nvSpPr>
          <p:cNvPr id="19" name="Rectangle 18"/>
          <p:cNvSpPr/>
          <p:nvPr userDrawn="1"/>
        </p:nvSpPr>
        <p:spPr>
          <a:xfrm>
            <a:off x="685800" y="2358390"/>
            <a:ext cx="1005840" cy="100584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Picture Placeholder 5"/>
          <p:cNvSpPr>
            <a:spLocks noGrp="1"/>
          </p:cNvSpPr>
          <p:nvPr>
            <p:ph type="pic" sz="quarter" idx="30"/>
          </p:nvPr>
        </p:nvSpPr>
        <p:spPr>
          <a:xfrm>
            <a:off x="2677466" y="2358390"/>
            <a:ext cx="1005840" cy="1005840"/>
          </a:xfrm>
          <a:prstGeom prst="rect">
            <a:avLst/>
          </a:prstGeom>
        </p:spPr>
        <p:txBody>
          <a:bodyPr/>
          <a:lstStyle>
            <a:lvl1pPr marL="0" indent="0" algn="ctr">
              <a:buNone/>
              <a:defRPr sz="800"/>
            </a:lvl1pPr>
          </a:lstStyle>
          <a:p>
            <a:endParaRPr lang="en-US" dirty="0"/>
          </a:p>
        </p:txBody>
      </p:sp>
      <p:grpSp>
        <p:nvGrpSpPr>
          <p:cNvPr id="21" name="Group 20"/>
          <p:cNvGrpSpPr/>
          <p:nvPr userDrawn="1"/>
        </p:nvGrpSpPr>
        <p:grpSpPr>
          <a:xfrm>
            <a:off x="6068098" y="3613149"/>
            <a:ext cx="245660" cy="394421"/>
            <a:chOff x="5916613" y="2212975"/>
            <a:chExt cx="571500" cy="917575"/>
          </a:xfrm>
          <a:solidFill>
            <a:schemeClr val="bg1">
              <a:lumMod val="95000"/>
            </a:schemeClr>
          </a:solidFill>
        </p:grpSpPr>
        <p:sp>
          <p:nvSpPr>
            <p:cNvPr id="22" name="Freeform 109"/>
            <p:cNvSpPr>
              <a:spLocks/>
            </p:cNvSpPr>
            <p:nvPr/>
          </p:nvSpPr>
          <p:spPr bwMode="auto">
            <a:xfrm>
              <a:off x="5916613" y="2479675"/>
              <a:ext cx="571500" cy="650875"/>
            </a:xfrm>
            <a:custGeom>
              <a:avLst/>
              <a:gdLst>
                <a:gd name="T0" fmla="*/ 360 w 360"/>
                <a:gd name="T1" fmla="*/ 128 h 410"/>
                <a:gd name="T2" fmla="*/ 360 w 360"/>
                <a:gd name="T3" fmla="*/ 22 h 410"/>
                <a:gd name="T4" fmla="*/ 354 w 360"/>
                <a:gd name="T5" fmla="*/ 6 h 410"/>
                <a:gd name="T6" fmla="*/ 336 w 360"/>
                <a:gd name="T7" fmla="*/ 0 h 410"/>
                <a:gd name="T8" fmla="*/ 320 w 360"/>
                <a:gd name="T9" fmla="*/ 6 h 410"/>
                <a:gd name="T10" fmla="*/ 312 w 360"/>
                <a:gd name="T11" fmla="*/ 22 h 410"/>
                <a:gd name="T12" fmla="*/ 312 w 360"/>
                <a:gd name="T13" fmla="*/ 128 h 410"/>
                <a:gd name="T14" fmla="*/ 312 w 360"/>
                <a:gd name="T15" fmla="*/ 142 h 410"/>
                <a:gd name="T16" fmla="*/ 308 w 360"/>
                <a:gd name="T17" fmla="*/ 166 h 410"/>
                <a:gd name="T18" fmla="*/ 298 w 360"/>
                <a:gd name="T19" fmla="*/ 190 h 410"/>
                <a:gd name="T20" fmla="*/ 276 w 360"/>
                <a:gd name="T21" fmla="*/ 220 h 410"/>
                <a:gd name="T22" fmla="*/ 246 w 360"/>
                <a:gd name="T23" fmla="*/ 242 h 410"/>
                <a:gd name="T24" fmla="*/ 222 w 360"/>
                <a:gd name="T25" fmla="*/ 252 h 410"/>
                <a:gd name="T26" fmla="*/ 198 w 360"/>
                <a:gd name="T27" fmla="*/ 256 h 410"/>
                <a:gd name="T28" fmla="*/ 184 w 360"/>
                <a:gd name="T29" fmla="*/ 256 h 410"/>
                <a:gd name="T30" fmla="*/ 180 w 360"/>
                <a:gd name="T31" fmla="*/ 256 h 410"/>
                <a:gd name="T32" fmla="*/ 180 w 360"/>
                <a:gd name="T33" fmla="*/ 256 h 410"/>
                <a:gd name="T34" fmla="*/ 178 w 360"/>
                <a:gd name="T35" fmla="*/ 256 h 410"/>
                <a:gd name="T36" fmla="*/ 152 w 360"/>
                <a:gd name="T37" fmla="*/ 254 h 410"/>
                <a:gd name="T38" fmla="*/ 128 w 360"/>
                <a:gd name="T39" fmla="*/ 246 h 410"/>
                <a:gd name="T40" fmla="*/ 106 w 360"/>
                <a:gd name="T41" fmla="*/ 234 h 410"/>
                <a:gd name="T42" fmla="*/ 70 w 360"/>
                <a:gd name="T43" fmla="*/ 200 h 410"/>
                <a:gd name="T44" fmla="*/ 58 w 360"/>
                <a:gd name="T45" fmla="*/ 178 h 410"/>
                <a:gd name="T46" fmla="*/ 52 w 360"/>
                <a:gd name="T47" fmla="*/ 154 h 410"/>
                <a:gd name="T48" fmla="*/ 48 w 360"/>
                <a:gd name="T49" fmla="*/ 128 h 410"/>
                <a:gd name="T50" fmla="*/ 48 w 360"/>
                <a:gd name="T51" fmla="*/ 22 h 410"/>
                <a:gd name="T52" fmla="*/ 46 w 360"/>
                <a:gd name="T53" fmla="*/ 12 h 410"/>
                <a:gd name="T54" fmla="*/ 34 w 360"/>
                <a:gd name="T55" fmla="*/ 2 h 410"/>
                <a:gd name="T56" fmla="*/ 16 w 360"/>
                <a:gd name="T57" fmla="*/ 2 h 410"/>
                <a:gd name="T58" fmla="*/ 2 w 360"/>
                <a:gd name="T59" fmla="*/ 12 h 410"/>
                <a:gd name="T60" fmla="*/ 0 w 360"/>
                <a:gd name="T61" fmla="*/ 22 h 410"/>
                <a:gd name="T62" fmla="*/ 0 w 360"/>
                <a:gd name="T63" fmla="*/ 128 h 410"/>
                <a:gd name="T64" fmla="*/ 4 w 360"/>
                <a:gd name="T65" fmla="*/ 160 h 410"/>
                <a:gd name="T66" fmla="*/ 12 w 360"/>
                <a:gd name="T67" fmla="*/ 192 h 410"/>
                <a:gd name="T68" fmla="*/ 26 w 360"/>
                <a:gd name="T69" fmla="*/ 220 h 410"/>
                <a:gd name="T70" fmla="*/ 44 w 360"/>
                <a:gd name="T71" fmla="*/ 244 h 410"/>
                <a:gd name="T72" fmla="*/ 66 w 360"/>
                <a:gd name="T73" fmla="*/ 266 h 410"/>
                <a:gd name="T74" fmla="*/ 92 w 360"/>
                <a:gd name="T75" fmla="*/ 284 h 410"/>
                <a:gd name="T76" fmla="*/ 122 w 360"/>
                <a:gd name="T77" fmla="*/ 296 h 410"/>
                <a:gd name="T78" fmla="*/ 152 w 360"/>
                <a:gd name="T79" fmla="*/ 304 h 410"/>
                <a:gd name="T80" fmla="*/ 44 w 360"/>
                <a:gd name="T81" fmla="*/ 410 h 410"/>
                <a:gd name="T82" fmla="*/ 208 w 360"/>
                <a:gd name="T83" fmla="*/ 378 h 410"/>
                <a:gd name="T84" fmla="*/ 208 w 360"/>
                <a:gd name="T85" fmla="*/ 304 h 410"/>
                <a:gd name="T86" fmla="*/ 240 w 360"/>
                <a:gd name="T87" fmla="*/ 296 h 410"/>
                <a:gd name="T88" fmla="*/ 268 w 360"/>
                <a:gd name="T89" fmla="*/ 284 h 410"/>
                <a:gd name="T90" fmla="*/ 294 w 360"/>
                <a:gd name="T91" fmla="*/ 266 h 410"/>
                <a:gd name="T92" fmla="*/ 316 w 360"/>
                <a:gd name="T93" fmla="*/ 244 h 410"/>
                <a:gd name="T94" fmla="*/ 336 w 360"/>
                <a:gd name="T95" fmla="*/ 220 h 410"/>
                <a:gd name="T96" fmla="*/ 350 w 360"/>
                <a:gd name="T97" fmla="*/ 192 h 410"/>
                <a:gd name="T98" fmla="*/ 358 w 360"/>
                <a:gd name="T99" fmla="*/ 160 h 410"/>
                <a:gd name="T100" fmla="*/ 360 w 360"/>
                <a:gd name="T101" fmla="*/ 12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410">
                  <a:moveTo>
                    <a:pt x="360" y="128"/>
                  </a:moveTo>
                  <a:lnTo>
                    <a:pt x="360" y="128"/>
                  </a:lnTo>
                  <a:lnTo>
                    <a:pt x="360" y="22"/>
                  </a:lnTo>
                  <a:lnTo>
                    <a:pt x="360" y="22"/>
                  </a:lnTo>
                  <a:lnTo>
                    <a:pt x="358" y="12"/>
                  </a:lnTo>
                  <a:lnTo>
                    <a:pt x="354" y="6"/>
                  </a:lnTo>
                  <a:lnTo>
                    <a:pt x="346" y="2"/>
                  </a:lnTo>
                  <a:lnTo>
                    <a:pt x="336" y="0"/>
                  </a:lnTo>
                  <a:lnTo>
                    <a:pt x="328" y="2"/>
                  </a:lnTo>
                  <a:lnTo>
                    <a:pt x="320" y="6"/>
                  </a:lnTo>
                  <a:lnTo>
                    <a:pt x="314" y="12"/>
                  </a:lnTo>
                  <a:lnTo>
                    <a:pt x="312" y="22"/>
                  </a:lnTo>
                  <a:lnTo>
                    <a:pt x="312" y="22"/>
                  </a:lnTo>
                  <a:lnTo>
                    <a:pt x="312" y="128"/>
                  </a:lnTo>
                  <a:lnTo>
                    <a:pt x="312" y="128"/>
                  </a:lnTo>
                  <a:lnTo>
                    <a:pt x="312" y="142"/>
                  </a:lnTo>
                  <a:lnTo>
                    <a:pt x="310" y="154"/>
                  </a:lnTo>
                  <a:lnTo>
                    <a:pt x="308" y="166"/>
                  </a:lnTo>
                  <a:lnTo>
                    <a:pt x="302" y="178"/>
                  </a:lnTo>
                  <a:lnTo>
                    <a:pt x="298" y="190"/>
                  </a:lnTo>
                  <a:lnTo>
                    <a:pt x="290" y="200"/>
                  </a:lnTo>
                  <a:lnTo>
                    <a:pt x="276" y="220"/>
                  </a:lnTo>
                  <a:lnTo>
                    <a:pt x="256" y="234"/>
                  </a:lnTo>
                  <a:lnTo>
                    <a:pt x="246" y="242"/>
                  </a:lnTo>
                  <a:lnTo>
                    <a:pt x="234" y="246"/>
                  </a:lnTo>
                  <a:lnTo>
                    <a:pt x="222" y="252"/>
                  </a:lnTo>
                  <a:lnTo>
                    <a:pt x="210" y="254"/>
                  </a:lnTo>
                  <a:lnTo>
                    <a:pt x="198" y="256"/>
                  </a:lnTo>
                  <a:lnTo>
                    <a:pt x="184" y="256"/>
                  </a:lnTo>
                  <a:lnTo>
                    <a:pt x="184" y="256"/>
                  </a:lnTo>
                  <a:lnTo>
                    <a:pt x="182" y="256"/>
                  </a:lnTo>
                  <a:lnTo>
                    <a:pt x="180" y="256"/>
                  </a:lnTo>
                  <a:lnTo>
                    <a:pt x="180" y="256"/>
                  </a:lnTo>
                  <a:lnTo>
                    <a:pt x="180" y="256"/>
                  </a:lnTo>
                  <a:lnTo>
                    <a:pt x="178" y="256"/>
                  </a:lnTo>
                  <a:lnTo>
                    <a:pt x="178" y="256"/>
                  </a:lnTo>
                  <a:lnTo>
                    <a:pt x="164" y="256"/>
                  </a:lnTo>
                  <a:lnTo>
                    <a:pt x="152" y="254"/>
                  </a:lnTo>
                  <a:lnTo>
                    <a:pt x="140" y="252"/>
                  </a:lnTo>
                  <a:lnTo>
                    <a:pt x="128" y="246"/>
                  </a:lnTo>
                  <a:lnTo>
                    <a:pt x="116" y="242"/>
                  </a:lnTo>
                  <a:lnTo>
                    <a:pt x="106" y="234"/>
                  </a:lnTo>
                  <a:lnTo>
                    <a:pt x="86" y="220"/>
                  </a:lnTo>
                  <a:lnTo>
                    <a:pt x="70" y="200"/>
                  </a:lnTo>
                  <a:lnTo>
                    <a:pt x="64" y="190"/>
                  </a:lnTo>
                  <a:lnTo>
                    <a:pt x="58" y="178"/>
                  </a:lnTo>
                  <a:lnTo>
                    <a:pt x="54" y="166"/>
                  </a:lnTo>
                  <a:lnTo>
                    <a:pt x="52" y="154"/>
                  </a:lnTo>
                  <a:lnTo>
                    <a:pt x="50" y="142"/>
                  </a:lnTo>
                  <a:lnTo>
                    <a:pt x="48" y="128"/>
                  </a:lnTo>
                  <a:lnTo>
                    <a:pt x="48" y="128"/>
                  </a:lnTo>
                  <a:lnTo>
                    <a:pt x="48" y="22"/>
                  </a:lnTo>
                  <a:lnTo>
                    <a:pt x="48" y="22"/>
                  </a:lnTo>
                  <a:lnTo>
                    <a:pt x="46" y="12"/>
                  </a:lnTo>
                  <a:lnTo>
                    <a:pt x="42" y="6"/>
                  </a:lnTo>
                  <a:lnTo>
                    <a:pt x="34" y="2"/>
                  </a:lnTo>
                  <a:lnTo>
                    <a:pt x="24" y="0"/>
                  </a:lnTo>
                  <a:lnTo>
                    <a:pt x="16" y="2"/>
                  </a:lnTo>
                  <a:lnTo>
                    <a:pt x="8" y="6"/>
                  </a:lnTo>
                  <a:lnTo>
                    <a:pt x="2" y="12"/>
                  </a:lnTo>
                  <a:lnTo>
                    <a:pt x="0" y="22"/>
                  </a:lnTo>
                  <a:lnTo>
                    <a:pt x="0" y="22"/>
                  </a:lnTo>
                  <a:lnTo>
                    <a:pt x="0" y="128"/>
                  </a:lnTo>
                  <a:lnTo>
                    <a:pt x="0" y="128"/>
                  </a:lnTo>
                  <a:lnTo>
                    <a:pt x="2" y="144"/>
                  </a:lnTo>
                  <a:lnTo>
                    <a:pt x="4" y="160"/>
                  </a:lnTo>
                  <a:lnTo>
                    <a:pt x="8" y="176"/>
                  </a:lnTo>
                  <a:lnTo>
                    <a:pt x="12" y="192"/>
                  </a:lnTo>
                  <a:lnTo>
                    <a:pt x="18" y="206"/>
                  </a:lnTo>
                  <a:lnTo>
                    <a:pt x="26" y="220"/>
                  </a:lnTo>
                  <a:lnTo>
                    <a:pt x="34" y="232"/>
                  </a:lnTo>
                  <a:lnTo>
                    <a:pt x="44" y="244"/>
                  </a:lnTo>
                  <a:lnTo>
                    <a:pt x="56" y="256"/>
                  </a:lnTo>
                  <a:lnTo>
                    <a:pt x="66" y="266"/>
                  </a:lnTo>
                  <a:lnTo>
                    <a:pt x="80" y="276"/>
                  </a:lnTo>
                  <a:lnTo>
                    <a:pt x="92" y="284"/>
                  </a:lnTo>
                  <a:lnTo>
                    <a:pt x="106" y="290"/>
                  </a:lnTo>
                  <a:lnTo>
                    <a:pt x="122" y="296"/>
                  </a:lnTo>
                  <a:lnTo>
                    <a:pt x="136" y="300"/>
                  </a:lnTo>
                  <a:lnTo>
                    <a:pt x="152" y="304"/>
                  </a:lnTo>
                  <a:lnTo>
                    <a:pt x="152" y="380"/>
                  </a:lnTo>
                  <a:lnTo>
                    <a:pt x="44" y="410"/>
                  </a:lnTo>
                  <a:lnTo>
                    <a:pt x="318" y="410"/>
                  </a:lnTo>
                  <a:lnTo>
                    <a:pt x="208" y="378"/>
                  </a:lnTo>
                  <a:lnTo>
                    <a:pt x="208" y="304"/>
                  </a:lnTo>
                  <a:lnTo>
                    <a:pt x="208" y="304"/>
                  </a:lnTo>
                  <a:lnTo>
                    <a:pt x="224" y="300"/>
                  </a:lnTo>
                  <a:lnTo>
                    <a:pt x="240" y="296"/>
                  </a:lnTo>
                  <a:lnTo>
                    <a:pt x="254" y="290"/>
                  </a:lnTo>
                  <a:lnTo>
                    <a:pt x="268" y="284"/>
                  </a:lnTo>
                  <a:lnTo>
                    <a:pt x="282" y="276"/>
                  </a:lnTo>
                  <a:lnTo>
                    <a:pt x="294" y="266"/>
                  </a:lnTo>
                  <a:lnTo>
                    <a:pt x="306" y="256"/>
                  </a:lnTo>
                  <a:lnTo>
                    <a:pt x="316" y="244"/>
                  </a:lnTo>
                  <a:lnTo>
                    <a:pt x="326" y="232"/>
                  </a:lnTo>
                  <a:lnTo>
                    <a:pt x="336" y="220"/>
                  </a:lnTo>
                  <a:lnTo>
                    <a:pt x="342" y="206"/>
                  </a:lnTo>
                  <a:lnTo>
                    <a:pt x="350" y="192"/>
                  </a:lnTo>
                  <a:lnTo>
                    <a:pt x="354" y="176"/>
                  </a:lnTo>
                  <a:lnTo>
                    <a:pt x="358" y="160"/>
                  </a:lnTo>
                  <a:lnTo>
                    <a:pt x="360" y="144"/>
                  </a:lnTo>
                  <a:lnTo>
                    <a:pt x="360" y="128"/>
                  </a:lnTo>
                  <a:lnTo>
                    <a:pt x="3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0"/>
            <p:cNvSpPr>
              <a:spLocks/>
            </p:cNvSpPr>
            <p:nvPr/>
          </p:nvSpPr>
          <p:spPr bwMode="auto">
            <a:xfrm>
              <a:off x="6065838" y="2212975"/>
              <a:ext cx="276225" cy="603250"/>
            </a:xfrm>
            <a:custGeom>
              <a:avLst/>
              <a:gdLst>
                <a:gd name="T0" fmla="*/ 86 w 174"/>
                <a:gd name="T1" fmla="*/ 380 h 380"/>
                <a:gd name="T2" fmla="*/ 86 w 174"/>
                <a:gd name="T3" fmla="*/ 380 h 380"/>
                <a:gd name="T4" fmla="*/ 86 w 174"/>
                <a:gd name="T5" fmla="*/ 380 h 380"/>
                <a:gd name="T6" fmla="*/ 86 w 174"/>
                <a:gd name="T7" fmla="*/ 380 h 380"/>
                <a:gd name="T8" fmla="*/ 88 w 174"/>
                <a:gd name="T9" fmla="*/ 380 h 380"/>
                <a:gd name="T10" fmla="*/ 88 w 174"/>
                <a:gd name="T11" fmla="*/ 380 h 380"/>
                <a:gd name="T12" fmla="*/ 106 w 174"/>
                <a:gd name="T13" fmla="*/ 378 h 380"/>
                <a:gd name="T14" fmla="*/ 122 w 174"/>
                <a:gd name="T15" fmla="*/ 374 h 380"/>
                <a:gd name="T16" fmla="*/ 136 w 174"/>
                <a:gd name="T17" fmla="*/ 366 h 380"/>
                <a:gd name="T18" fmla="*/ 150 w 174"/>
                <a:gd name="T19" fmla="*/ 354 h 380"/>
                <a:gd name="T20" fmla="*/ 160 w 174"/>
                <a:gd name="T21" fmla="*/ 342 h 380"/>
                <a:gd name="T22" fmla="*/ 168 w 174"/>
                <a:gd name="T23" fmla="*/ 328 h 380"/>
                <a:gd name="T24" fmla="*/ 172 w 174"/>
                <a:gd name="T25" fmla="*/ 312 h 380"/>
                <a:gd name="T26" fmla="*/ 174 w 174"/>
                <a:gd name="T27" fmla="*/ 294 h 380"/>
                <a:gd name="T28" fmla="*/ 174 w 174"/>
                <a:gd name="T29" fmla="*/ 86 h 380"/>
                <a:gd name="T30" fmla="*/ 174 w 174"/>
                <a:gd name="T31" fmla="*/ 86 h 380"/>
                <a:gd name="T32" fmla="*/ 172 w 174"/>
                <a:gd name="T33" fmla="*/ 68 h 380"/>
                <a:gd name="T34" fmla="*/ 168 w 174"/>
                <a:gd name="T35" fmla="*/ 52 h 380"/>
                <a:gd name="T36" fmla="*/ 160 w 174"/>
                <a:gd name="T37" fmla="*/ 38 h 380"/>
                <a:gd name="T38" fmla="*/ 150 w 174"/>
                <a:gd name="T39" fmla="*/ 26 h 380"/>
                <a:gd name="T40" fmla="*/ 136 w 174"/>
                <a:gd name="T41" fmla="*/ 14 h 380"/>
                <a:gd name="T42" fmla="*/ 122 w 174"/>
                <a:gd name="T43" fmla="*/ 6 h 380"/>
                <a:gd name="T44" fmla="*/ 106 w 174"/>
                <a:gd name="T45" fmla="*/ 2 h 380"/>
                <a:gd name="T46" fmla="*/ 88 w 174"/>
                <a:gd name="T47" fmla="*/ 0 h 380"/>
                <a:gd name="T48" fmla="*/ 88 w 174"/>
                <a:gd name="T49" fmla="*/ 0 h 380"/>
                <a:gd name="T50" fmla="*/ 86 w 174"/>
                <a:gd name="T51" fmla="*/ 0 h 380"/>
                <a:gd name="T52" fmla="*/ 86 w 174"/>
                <a:gd name="T53" fmla="*/ 0 h 380"/>
                <a:gd name="T54" fmla="*/ 86 w 174"/>
                <a:gd name="T55" fmla="*/ 0 h 380"/>
                <a:gd name="T56" fmla="*/ 86 w 174"/>
                <a:gd name="T57" fmla="*/ 0 h 380"/>
                <a:gd name="T58" fmla="*/ 68 w 174"/>
                <a:gd name="T59" fmla="*/ 2 h 380"/>
                <a:gd name="T60" fmla="*/ 52 w 174"/>
                <a:gd name="T61" fmla="*/ 8 h 380"/>
                <a:gd name="T62" fmla="*/ 36 w 174"/>
                <a:gd name="T63" fmla="*/ 14 h 380"/>
                <a:gd name="T64" fmla="*/ 24 w 174"/>
                <a:gd name="T65" fmla="*/ 26 h 380"/>
                <a:gd name="T66" fmla="*/ 14 w 174"/>
                <a:gd name="T67" fmla="*/ 38 h 380"/>
                <a:gd name="T68" fmla="*/ 6 w 174"/>
                <a:gd name="T69" fmla="*/ 52 h 380"/>
                <a:gd name="T70" fmla="*/ 0 w 174"/>
                <a:gd name="T71" fmla="*/ 68 h 380"/>
                <a:gd name="T72" fmla="*/ 0 w 174"/>
                <a:gd name="T73" fmla="*/ 86 h 380"/>
                <a:gd name="T74" fmla="*/ 0 w 174"/>
                <a:gd name="T75" fmla="*/ 294 h 380"/>
                <a:gd name="T76" fmla="*/ 0 w 174"/>
                <a:gd name="T77" fmla="*/ 294 h 380"/>
                <a:gd name="T78" fmla="*/ 0 w 174"/>
                <a:gd name="T79" fmla="*/ 312 h 380"/>
                <a:gd name="T80" fmla="*/ 6 w 174"/>
                <a:gd name="T81" fmla="*/ 328 h 380"/>
                <a:gd name="T82" fmla="*/ 14 w 174"/>
                <a:gd name="T83" fmla="*/ 342 h 380"/>
                <a:gd name="T84" fmla="*/ 24 w 174"/>
                <a:gd name="T85" fmla="*/ 354 h 380"/>
                <a:gd name="T86" fmla="*/ 36 w 174"/>
                <a:gd name="T87" fmla="*/ 366 h 380"/>
                <a:gd name="T88" fmla="*/ 52 w 174"/>
                <a:gd name="T89" fmla="*/ 374 h 380"/>
                <a:gd name="T90" fmla="*/ 68 w 174"/>
                <a:gd name="T91" fmla="*/ 378 h 380"/>
                <a:gd name="T92" fmla="*/ 86 w 174"/>
                <a:gd name="T93" fmla="*/ 380 h 380"/>
                <a:gd name="T94" fmla="*/ 86 w 174"/>
                <a:gd name="T95"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 h="380">
                  <a:moveTo>
                    <a:pt x="86" y="380"/>
                  </a:moveTo>
                  <a:lnTo>
                    <a:pt x="86" y="380"/>
                  </a:lnTo>
                  <a:lnTo>
                    <a:pt x="86" y="380"/>
                  </a:lnTo>
                  <a:lnTo>
                    <a:pt x="86" y="380"/>
                  </a:lnTo>
                  <a:lnTo>
                    <a:pt x="88" y="380"/>
                  </a:lnTo>
                  <a:lnTo>
                    <a:pt x="88" y="380"/>
                  </a:lnTo>
                  <a:lnTo>
                    <a:pt x="106" y="378"/>
                  </a:lnTo>
                  <a:lnTo>
                    <a:pt x="122" y="374"/>
                  </a:lnTo>
                  <a:lnTo>
                    <a:pt x="136" y="366"/>
                  </a:lnTo>
                  <a:lnTo>
                    <a:pt x="150" y="354"/>
                  </a:lnTo>
                  <a:lnTo>
                    <a:pt x="160" y="342"/>
                  </a:lnTo>
                  <a:lnTo>
                    <a:pt x="168" y="328"/>
                  </a:lnTo>
                  <a:lnTo>
                    <a:pt x="172" y="312"/>
                  </a:lnTo>
                  <a:lnTo>
                    <a:pt x="174" y="294"/>
                  </a:lnTo>
                  <a:lnTo>
                    <a:pt x="174" y="86"/>
                  </a:lnTo>
                  <a:lnTo>
                    <a:pt x="174" y="86"/>
                  </a:lnTo>
                  <a:lnTo>
                    <a:pt x="172" y="68"/>
                  </a:lnTo>
                  <a:lnTo>
                    <a:pt x="168" y="52"/>
                  </a:lnTo>
                  <a:lnTo>
                    <a:pt x="160" y="38"/>
                  </a:lnTo>
                  <a:lnTo>
                    <a:pt x="150" y="26"/>
                  </a:lnTo>
                  <a:lnTo>
                    <a:pt x="136" y="14"/>
                  </a:lnTo>
                  <a:lnTo>
                    <a:pt x="122" y="6"/>
                  </a:lnTo>
                  <a:lnTo>
                    <a:pt x="106" y="2"/>
                  </a:lnTo>
                  <a:lnTo>
                    <a:pt x="88" y="0"/>
                  </a:lnTo>
                  <a:lnTo>
                    <a:pt x="88" y="0"/>
                  </a:lnTo>
                  <a:lnTo>
                    <a:pt x="86" y="0"/>
                  </a:lnTo>
                  <a:lnTo>
                    <a:pt x="86" y="0"/>
                  </a:lnTo>
                  <a:lnTo>
                    <a:pt x="86" y="0"/>
                  </a:lnTo>
                  <a:lnTo>
                    <a:pt x="86" y="0"/>
                  </a:lnTo>
                  <a:lnTo>
                    <a:pt x="68" y="2"/>
                  </a:lnTo>
                  <a:lnTo>
                    <a:pt x="52" y="8"/>
                  </a:lnTo>
                  <a:lnTo>
                    <a:pt x="36" y="14"/>
                  </a:lnTo>
                  <a:lnTo>
                    <a:pt x="24" y="26"/>
                  </a:lnTo>
                  <a:lnTo>
                    <a:pt x="14" y="38"/>
                  </a:lnTo>
                  <a:lnTo>
                    <a:pt x="6" y="52"/>
                  </a:lnTo>
                  <a:lnTo>
                    <a:pt x="0" y="68"/>
                  </a:lnTo>
                  <a:lnTo>
                    <a:pt x="0" y="86"/>
                  </a:lnTo>
                  <a:lnTo>
                    <a:pt x="0" y="294"/>
                  </a:lnTo>
                  <a:lnTo>
                    <a:pt x="0" y="294"/>
                  </a:lnTo>
                  <a:lnTo>
                    <a:pt x="0" y="312"/>
                  </a:lnTo>
                  <a:lnTo>
                    <a:pt x="6" y="328"/>
                  </a:lnTo>
                  <a:lnTo>
                    <a:pt x="14" y="342"/>
                  </a:lnTo>
                  <a:lnTo>
                    <a:pt x="24" y="354"/>
                  </a:lnTo>
                  <a:lnTo>
                    <a:pt x="36" y="366"/>
                  </a:lnTo>
                  <a:lnTo>
                    <a:pt x="52" y="374"/>
                  </a:lnTo>
                  <a:lnTo>
                    <a:pt x="68" y="378"/>
                  </a:lnTo>
                  <a:lnTo>
                    <a:pt x="86" y="380"/>
                  </a:lnTo>
                  <a:lnTo>
                    <a:pt x="86"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204"/>
          <p:cNvSpPr>
            <a:spLocks/>
          </p:cNvSpPr>
          <p:nvPr userDrawn="1"/>
        </p:nvSpPr>
        <p:spPr bwMode="auto">
          <a:xfrm>
            <a:off x="3975788" y="2715172"/>
            <a:ext cx="420877" cy="292276"/>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userDrawn="1"/>
        </p:nvGrpSpPr>
        <p:grpSpPr>
          <a:xfrm>
            <a:off x="990642" y="2701693"/>
            <a:ext cx="396157" cy="319234"/>
            <a:chOff x="3932238" y="2057400"/>
            <a:chExt cx="817562" cy="658813"/>
          </a:xfrm>
          <a:solidFill>
            <a:schemeClr val="bg1">
              <a:lumMod val="95000"/>
            </a:schemeClr>
          </a:solidFill>
        </p:grpSpPr>
        <p:sp>
          <p:nvSpPr>
            <p:cNvPr id="26"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p:cNvGrpSpPr/>
          <p:nvPr userDrawn="1"/>
        </p:nvGrpSpPr>
        <p:grpSpPr>
          <a:xfrm>
            <a:off x="2993308" y="1618629"/>
            <a:ext cx="374156" cy="422881"/>
            <a:chOff x="4676669" y="3767698"/>
            <a:chExt cx="349344" cy="394837"/>
          </a:xfrm>
          <a:solidFill>
            <a:schemeClr val="bg1">
              <a:lumMod val="95000"/>
            </a:schemeClr>
          </a:solidFill>
        </p:grpSpPr>
        <p:sp>
          <p:nvSpPr>
            <p:cNvPr id="33" name="Freeform 337"/>
            <p:cNvSpPr>
              <a:spLocks/>
            </p:cNvSpPr>
            <p:nvPr/>
          </p:nvSpPr>
          <p:spPr bwMode="auto">
            <a:xfrm>
              <a:off x="4717066" y="3767698"/>
              <a:ext cx="308947" cy="207926"/>
            </a:xfrm>
            <a:custGeom>
              <a:avLst/>
              <a:gdLst>
                <a:gd name="T0" fmla="*/ 187 w 315"/>
                <a:gd name="T1" fmla="*/ 32 h 212"/>
                <a:gd name="T2" fmla="*/ 220 w 315"/>
                <a:gd name="T3" fmla="*/ 63 h 212"/>
                <a:gd name="T4" fmla="*/ 165 w 315"/>
                <a:gd name="T5" fmla="*/ 119 h 212"/>
                <a:gd name="T6" fmla="*/ 113 w 315"/>
                <a:gd name="T7" fmla="*/ 66 h 212"/>
                <a:gd name="T8" fmla="*/ 0 w 315"/>
                <a:gd name="T9" fmla="*/ 178 h 212"/>
                <a:gd name="T10" fmla="*/ 34 w 315"/>
                <a:gd name="T11" fmla="*/ 212 h 212"/>
                <a:gd name="T12" fmla="*/ 34 w 315"/>
                <a:gd name="T13" fmla="*/ 212 h 212"/>
                <a:gd name="T14" fmla="*/ 113 w 315"/>
                <a:gd name="T15" fmla="*/ 135 h 212"/>
                <a:gd name="T16" fmla="*/ 165 w 315"/>
                <a:gd name="T17" fmla="*/ 187 h 212"/>
                <a:gd name="T18" fmla="*/ 254 w 315"/>
                <a:gd name="T19" fmla="*/ 98 h 212"/>
                <a:gd name="T20" fmla="*/ 285 w 315"/>
                <a:gd name="T21" fmla="*/ 128 h 212"/>
                <a:gd name="T22" fmla="*/ 315 w 315"/>
                <a:gd name="T23" fmla="*/ 0 h 212"/>
                <a:gd name="T24" fmla="*/ 187 w 315"/>
                <a:gd name="T25" fmla="*/ 3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187" y="32"/>
                  </a:moveTo>
                  <a:lnTo>
                    <a:pt x="220" y="63"/>
                  </a:lnTo>
                  <a:lnTo>
                    <a:pt x="165" y="119"/>
                  </a:lnTo>
                  <a:lnTo>
                    <a:pt x="113" y="66"/>
                  </a:lnTo>
                  <a:lnTo>
                    <a:pt x="0" y="178"/>
                  </a:lnTo>
                  <a:lnTo>
                    <a:pt x="34" y="212"/>
                  </a:lnTo>
                  <a:lnTo>
                    <a:pt x="34" y="212"/>
                  </a:lnTo>
                  <a:lnTo>
                    <a:pt x="113" y="135"/>
                  </a:lnTo>
                  <a:lnTo>
                    <a:pt x="165" y="187"/>
                  </a:lnTo>
                  <a:lnTo>
                    <a:pt x="254" y="98"/>
                  </a:lnTo>
                  <a:lnTo>
                    <a:pt x="285" y="128"/>
                  </a:lnTo>
                  <a:lnTo>
                    <a:pt x="315" y="0"/>
                  </a:lnTo>
                  <a:lnTo>
                    <a:pt x="187"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338"/>
            <p:cNvSpPr>
              <a:spLocks/>
            </p:cNvSpPr>
            <p:nvPr/>
          </p:nvSpPr>
          <p:spPr bwMode="auto">
            <a:xfrm>
              <a:off x="4676669" y="3954609"/>
              <a:ext cx="308947" cy="207926"/>
            </a:xfrm>
            <a:custGeom>
              <a:avLst/>
              <a:gdLst>
                <a:gd name="T0" fmla="*/ 281 w 315"/>
                <a:gd name="T1" fmla="*/ 0 h 212"/>
                <a:gd name="T2" fmla="*/ 204 w 315"/>
                <a:gd name="T3" fmla="*/ 77 h 212"/>
                <a:gd name="T4" fmla="*/ 152 w 315"/>
                <a:gd name="T5" fmla="*/ 25 h 212"/>
                <a:gd name="T6" fmla="*/ 62 w 315"/>
                <a:gd name="T7" fmla="*/ 114 h 212"/>
                <a:gd name="T8" fmla="*/ 32 w 315"/>
                <a:gd name="T9" fmla="*/ 84 h 212"/>
                <a:gd name="T10" fmla="*/ 0 w 315"/>
                <a:gd name="T11" fmla="*/ 212 h 212"/>
                <a:gd name="T12" fmla="*/ 128 w 315"/>
                <a:gd name="T13" fmla="*/ 182 h 212"/>
                <a:gd name="T14" fmla="*/ 96 w 315"/>
                <a:gd name="T15" fmla="*/ 149 h 212"/>
                <a:gd name="T16" fmla="*/ 152 w 315"/>
                <a:gd name="T17" fmla="*/ 93 h 212"/>
                <a:gd name="T18" fmla="*/ 204 w 315"/>
                <a:gd name="T19" fmla="*/ 146 h 212"/>
                <a:gd name="T20" fmla="*/ 315 w 315"/>
                <a:gd name="T21" fmla="*/ 34 h 212"/>
                <a:gd name="T22" fmla="*/ 281 w 315"/>
                <a:gd name="T23" fmla="*/ 0 h 212"/>
                <a:gd name="T24" fmla="*/ 281 w 315"/>
                <a:gd name="T25"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281" y="0"/>
                  </a:moveTo>
                  <a:lnTo>
                    <a:pt x="204" y="77"/>
                  </a:lnTo>
                  <a:lnTo>
                    <a:pt x="152" y="25"/>
                  </a:lnTo>
                  <a:lnTo>
                    <a:pt x="62" y="114"/>
                  </a:lnTo>
                  <a:lnTo>
                    <a:pt x="32" y="84"/>
                  </a:lnTo>
                  <a:lnTo>
                    <a:pt x="0" y="212"/>
                  </a:lnTo>
                  <a:lnTo>
                    <a:pt x="128" y="182"/>
                  </a:lnTo>
                  <a:lnTo>
                    <a:pt x="96" y="149"/>
                  </a:lnTo>
                  <a:lnTo>
                    <a:pt x="152" y="93"/>
                  </a:lnTo>
                  <a:lnTo>
                    <a:pt x="204" y="146"/>
                  </a:lnTo>
                  <a:lnTo>
                    <a:pt x="315" y="34"/>
                  </a:lnTo>
                  <a:lnTo>
                    <a:pt x="281" y="0"/>
                  </a:lnTo>
                  <a:lnTo>
                    <a:pt x="28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35" name="Freeform 264"/>
          <p:cNvSpPr>
            <a:spLocks/>
          </p:cNvSpPr>
          <p:nvPr userDrawn="1"/>
        </p:nvSpPr>
        <p:spPr bwMode="auto">
          <a:xfrm>
            <a:off x="6012395" y="1643632"/>
            <a:ext cx="357067" cy="372874"/>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268"/>
          <p:cNvSpPr>
            <a:spLocks/>
          </p:cNvSpPr>
          <p:nvPr userDrawn="1"/>
        </p:nvSpPr>
        <p:spPr bwMode="auto">
          <a:xfrm>
            <a:off x="6964680" y="2689860"/>
            <a:ext cx="457200" cy="342900"/>
          </a:xfrm>
          <a:custGeom>
            <a:avLst/>
            <a:gdLst>
              <a:gd name="T0" fmla="*/ 438 w 480"/>
              <a:gd name="T1" fmla="*/ 323 h 360"/>
              <a:gd name="T2" fmla="*/ 438 w 480"/>
              <a:gd name="T3" fmla="*/ 0 h 360"/>
              <a:gd name="T4" fmla="*/ 342 w 480"/>
              <a:gd name="T5" fmla="*/ 0 h 360"/>
              <a:gd name="T6" fmla="*/ 342 w 480"/>
              <a:gd name="T7" fmla="*/ 323 h 360"/>
              <a:gd name="T8" fmla="*/ 288 w 480"/>
              <a:gd name="T9" fmla="*/ 323 h 360"/>
              <a:gd name="T10" fmla="*/ 288 w 480"/>
              <a:gd name="T11" fmla="*/ 198 h 360"/>
              <a:gd name="T12" fmla="*/ 192 w 480"/>
              <a:gd name="T13" fmla="*/ 198 h 360"/>
              <a:gd name="T14" fmla="*/ 192 w 480"/>
              <a:gd name="T15" fmla="*/ 323 h 360"/>
              <a:gd name="T16" fmla="*/ 138 w 480"/>
              <a:gd name="T17" fmla="*/ 323 h 360"/>
              <a:gd name="T18" fmla="*/ 138 w 480"/>
              <a:gd name="T19" fmla="*/ 90 h 360"/>
              <a:gd name="T20" fmla="*/ 42 w 480"/>
              <a:gd name="T21" fmla="*/ 90 h 360"/>
              <a:gd name="T22" fmla="*/ 42 w 480"/>
              <a:gd name="T23" fmla="*/ 323 h 360"/>
              <a:gd name="T24" fmla="*/ 0 w 480"/>
              <a:gd name="T25" fmla="*/ 323 h 360"/>
              <a:gd name="T26" fmla="*/ 0 w 480"/>
              <a:gd name="T27" fmla="*/ 360 h 360"/>
              <a:gd name="T28" fmla="*/ 480 w 480"/>
              <a:gd name="T29" fmla="*/ 360 h 360"/>
              <a:gd name="T30" fmla="*/ 480 w 480"/>
              <a:gd name="T31" fmla="*/ 323 h 360"/>
              <a:gd name="T32" fmla="*/ 438 w 480"/>
              <a:gd name="T33" fmla="*/ 32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360">
                <a:moveTo>
                  <a:pt x="438" y="323"/>
                </a:moveTo>
                <a:lnTo>
                  <a:pt x="438" y="0"/>
                </a:lnTo>
                <a:lnTo>
                  <a:pt x="342" y="0"/>
                </a:lnTo>
                <a:lnTo>
                  <a:pt x="342" y="323"/>
                </a:lnTo>
                <a:lnTo>
                  <a:pt x="288" y="323"/>
                </a:lnTo>
                <a:lnTo>
                  <a:pt x="288" y="198"/>
                </a:lnTo>
                <a:lnTo>
                  <a:pt x="192" y="198"/>
                </a:lnTo>
                <a:lnTo>
                  <a:pt x="192" y="323"/>
                </a:lnTo>
                <a:lnTo>
                  <a:pt x="138" y="323"/>
                </a:lnTo>
                <a:lnTo>
                  <a:pt x="138" y="90"/>
                </a:lnTo>
                <a:lnTo>
                  <a:pt x="42" y="90"/>
                </a:lnTo>
                <a:lnTo>
                  <a:pt x="42" y="323"/>
                </a:lnTo>
                <a:lnTo>
                  <a:pt x="0" y="323"/>
                </a:lnTo>
                <a:lnTo>
                  <a:pt x="0" y="360"/>
                </a:lnTo>
                <a:lnTo>
                  <a:pt x="480" y="360"/>
                </a:lnTo>
                <a:lnTo>
                  <a:pt x="480" y="323"/>
                </a:lnTo>
                <a:lnTo>
                  <a:pt x="438" y="323"/>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Text Placeholder 10"/>
          <p:cNvSpPr>
            <a:spLocks noGrp="1"/>
          </p:cNvSpPr>
          <p:nvPr>
            <p:ph type="body" sz="quarter" idx="31" hasCustomPrompt="1"/>
          </p:nvPr>
        </p:nvSpPr>
        <p:spPr>
          <a:xfrm>
            <a:off x="685801"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38" name="Text Placeholder 10"/>
          <p:cNvSpPr>
            <a:spLocks noGrp="1"/>
          </p:cNvSpPr>
          <p:nvPr>
            <p:ph type="body" sz="quarter" idx="32" hasCustomPrompt="1"/>
          </p:nvPr>
        </p:nvSpPr>
        <p:spPr>
          <a:xfrm>
            <a:off x="3683306"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39" name="Text Placeholder 10"/>
          <p:cNvSpPr>
            <a:spLocks noGrp="1"/>
          </p:cNvSpPr>
          <p:nvPr>
            <p:ph type="body" sz="quarter" idx="33" hasCustomPrompt="1"/>
          </p:nvPr>
        </p:nvSpPr>
        <p:spPr>
          <a:xfrm>
            <a:off x="6693848"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0" name="Text Placeholder 10"/>
          <p:cNvSpPr>
            <a:spLocks noGrp="1"/>
          </p:cNvSpPr>
          <p:nvPr>
            <p:ph type="body" sz="quarter" idx="34" hasCustomPrompt="1"/>
          </p:nvPr>
        </p:nvSpPr>
        <p:spPr>
          <a:xfrm>
            <a:off x="2675467"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1" name="Text Placeholder 10"/>
          <p:cNvSpPr>
            <a:spLocks noGrp="1"/>
          </p:cNvSpPr>
          <p:nvPr>
            <p:ph type="body" sz="quarter" idx="35" hasCustomPrompt="1"/>
          </p:nvPr>
        </p:nvSpPr>
        <p:spPr>
          <a:xfrm>
            <a:off x="5686009"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2" name="Text Placeholder 10"/>
          <p:cNvSpPr>
            <a:spLocks noGrp="1"/>
          </p:cNvSpPr>
          <p:nvPr>
            <p:ph type="body" sz="quarter" idx="36" hasCustomPrompt="1"/>
          </p:nvPr>
        </p:nvSpPr>
        <p:spPr>
          <a:xfrm>
            <a:off x="5699760" y="3985682"/>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3" name="Text Placeholder 10"/>
          <p:cNvSpPr>
            <a:spLocks noGrp="1"/>
          </p:cNvSpPr>
          <p:nvPr>
            <p:ph type="body" sz="quarter" idx="37" hasCustomPrompt="1"/>
          </p:nvPr>
        </p:nvSpPr>
        <p:spPr>
          <a:xfrm>
            <a:off x="685801" y="3469753"/>
            <a:ext cx="3886199" cy="304800"/>
          </a:xfrm>
          <a:prstGeom prst="rect">
            <a:avLst/>
          </a:prstGeom>
        </p:spPr>
        <p:txBody>
          <a:bodyPr anchor="ctr">
            <a:normAutofit/>
          </a:bodyPr>
          <a:lstStyle>
            <a:lvl1pPr marL="0" indent="0" algn="r">
              <a:lnSpc>
                <a:spcPct val="100000"/>
              </a:lnSpc>
              <a:spcBef>
                <a:spcPts val="600"/>
              </a:spcBef>
              <a:buNone/>
              <a:defRPr sz="1400" baseline="0">
                <a:solidFill>
                  <a:schemeClr val="tx1"/>
                </a:solidFill>
                <a:latin typeface="+mn-lt"/>
              </a:defRPr>
            </a:lvl1pPr>
          </a:lstStyle>
          <a:p>
            <a:pPr lvl="0"/>
            <a:r>
              <a:rPr lang="en-US" dirty="0" smtClean="0"/>
              <a:t>Edit text</a:t>
            </a:r>
            <a:endParaRPr lang="en-US" dirty="0"/>
          </a:p>
        </p:txBody>
      </p:sp>
      <p:sp>
        <p:nvSpPr>
          <p:cNvPr id="45" name="Text Placeholder 10"/>
          <p:cNvSpPr>
            <a:spLocks noGrp="1"/>
          </p:cNvSpPr>
          <p:nvPr>
            <p:ph type="body" sz="quarter" idx="38" hasCustomPrompt="1"/>
          </p:nvPr>
        </p:nvSpPr>
        <p:spPr>
          <a:xfrm>
            <a:off x="686105" y="3689352"/>
            <a:ext cx="3894361" cy="733947"/>
          </a:xfrm>
          <a:prstGeom prst="rect">
            <a:avLst/>
          </a:prstGeom>
        </p:spPr>
        <p:txBody>
          <a:bodyPr anchor="t">
            <a:normAutofit/>
          </a:bodyPr>
          <a:lstStyle>
            <a:lvl1pPr marL="0" indent="0" algn="r">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27319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animEffect transition="in" filter="fade">
                                      <p:cBhvr>
                                        <p:cTn id="23" dur="500"/>
                                        <p:tgtEl>
                                          <p:spTgt spid="38">
                                            <p:txEl>
                                              <p:pRg st="0" end="0"/>
                                            </p:txEl>
                                          </p:spTgt>
                                        </p:tgtEl>
                                      </p:cBhvr>
                                    </p:animEffect>
                                  </p:childTnLst>
                                </p:cTn>
                              </p:par>
                            </p:childTnLst>
                          </p:cTn>
                        </p:par>
                        <p:par>
                          <p:cTn id="24" fill="hold">
                            <p:stCondLst>
                              <p:cond delay="1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9">
                                            <p:txEl>
                                              <p:pRg st="0" end="0"/>
                                            </p:txEl>
                                          </p:spTgt>
                                        </p:tgtEl>
                                        <p:attrNameLst>
                                          <p:attrName>style.visibility</p:attrName>
                                        </p:attrNameLst>
                                      </p:cBhvr>
                                      <p:to>
                                        <p:strVal val="visible"/>
                                      </p:to>
                                    </p:set>
                                    <p:animEffect transition="in" filter="fade">
                                      <p:cBhvr>
                                        <p:cTn id="36" dur="500"/>
                                        <p:tgtEl>
                                          <p:spTgt spid="39">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xEl>
                                              <p:pRg st="0" end="0"/>
                                            </p:txEl>
                                          </p:spTgt>
                                        </p:tgtEl>
                                        <p:attrNameLst>
                                          <p:attrName>style.visibility</p:attrName>
                                        </p:attrNameLst>
                                      </p:cBhvr>
                                      <p:to>
                                        <p:strVal val="visible"/>
                                      </p:to>
                                    </p:set>
                                    <p:animEffect transition="in" filter="fade">
                                      <p:cBhvr>
                                        <p:cTn id="42" dur="500"/>
                                        <p:tgtEl>
                                          <p:spTgt spid="41">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nodePh="1">
                                  <p:stCondLst>
                                    <p:cond delay="0"/>
                                  </p:stCondLst>
                                  <p:endCondLst>
                                    <p:cond evt="begin" delay="0">
                                      <p:tn val="46"/>
                                    </p:cond>
                                  </p:end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par>
                          <p:cTn id="49" fill="hold">
                            <p:stCondLst>
                              <p:cond delay="1500"/>
                            </p:stCondLst>
                            <p:childTnLst>
                              <p:par>
                                <p:cTn id="50" presetID="10" presetClass="entr" presetSubtype="0" fill="hold" grpId="0" nodeType="afterEffect" nodePh="1">
                                  <p:stCondLst>
                                    <p:cond delay="0"/>
                                  </p:stCondLst>
                                  <p:endCondLst>
                                    <p:cond evt="begin" delay="0">
                                      <p:tn val="50"/>
                                    </p:cond>
                                  </p:end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nodePh="1">
                                  <p:stCondLst>
                                    <p:cond delay="0"/>
                                  </p:stCondLst>
                                  <p:endCondLst>
                                    <p:cond evt="begin" delay="0">
                                      <p:tn val="53"/>
                                    </p:cond>
                                  </p:end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nodePh="1">
                                  <p:stCondLst>
                                    <p:cond delay="0"/>
                                  </p:stCondLst>
                                  <p:endCondLst>
                                    <p:cond evt="begin" delay="0">
                                      <p:tn val="56"/>
                                    </p:cond>
                                  </p:end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xEl>
                                              <p:pRg st="0" end="0"/>
                                            </p:txEl>
                                          </p:spTgt>
                                        </p:tgtEl>
                                        <p:attrNameLst>
                                          <p:attrName>style.visibility</p:attrName>
                                        </p:attrNameLst>
                                      </p:cBhvr>
                                      <p:to>
                                        <p:strVal val="visible"/>
                                      </p:to>
                                    </p:set>
                                    <p:animEffect transition="in" filter="fade">
                                      <p:cBhvr>
                                        <p:cTn id="67" dur="500"/>
                                        <p:tgtEl>
                                          <p:spTgt spid="42">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par>
                                <p:cTn id="71" presetID="10" presetClass="entr" presetSubtype="0" fill="hold"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0">
                                            <p:txEl>
                                              <p:pRg st="0" end="0"/>
                                            </p:txEl>
                                          </p:spTgt>
                                        </p:tgtEl>
                                        <p:attrNameLst>
                                          <p:attrName>style.visibility</p:attrName>
                                        </p:attrNameLst>
                                      </p:cBhvr>
                                      <p:to>
                                        <p:strVal val="visible"/>
                                      </p:to>
                                    </p:set>
                                    <p:animEffect transition="in" filter="fade">
                                      <p:cBhvr>
                                        <p:cTn id="76" dur="500"/>
                                        <p:tgtEl>
                                          <p:spTgt spid="40">
                                            <p:txEl>
                                              <p:pRg st="0" end="0"/>
                                            </p:txEl>
                                          </p:spTgt>
                                        </p:tgtEl>
                                      </p:cBhvr>
                                    </p:animEffect>
                                  </p:childTnLst>
                                </p:cTn>
                              </p:par>
                            </p:childTnLst>
                          </p:cTn>
                        </p:par>
                        <p:par>
                          <p:cTn id="77" fill="hold">
                            <p:stCondLst>
                              <p:cond delay="2000"/>
                            </p:stCondLst>
                            <p:childTnLst>
                              <p:par>
                                <p:cTn id="78" presetID="10" presetClass="entr" presetSubtype="0" fill="hold" grpId="0" nodeType="afterEffect" nodePh="1">
                                  <p:stCondLst>
                                    <p:cond delay="0"/>
                                  </p:stCondLst>
                                  <p:endCondLst>
                                    <p:cond evt="begin" delay="0">
                                      <p:tn val="78"/>
                                    </p:cond>
                                  </p:end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par>
                                <p:cTn id="84" presetID="10" presetClass="entr" presetSubtype="0" fill="hold" grpId="0" nodeType="withEffect" nodePh="1">
                                  <p:stCondLst>
                                    <p:cond delay="0"/>
                                  </p:stCondLst>
                                  <p:endCondLst>
                                    <p:cond evt="begin" delay="0">
                                      <p:tn val="84"/>
                                    </p:cond>
                                  </p:end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par>
                                <p:cTn id="87" presetID="10" presetClass="entr" presetSubtype="0"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7">
                                            <p:txEl>
                                              <p:pRg st="0" end="0"/>
                                            </p:txEl>
                                          </p:spTgt>
                                        </p:tgtEl>
                                        <p:attrNameLst>
                                          <p:attrName>style.visibility</p:attrName>
                                        </p:attrNameLst>
                                      </p:cBhvr>
                                      <p:to>
                                        <p:strVal val="visible"/>
                                      </p:to>
                                    </p:set>
                                    <p:animEffect transition="in" filter="fade">
                                      <p:cBhvr>
                                        <p:cTn id="92" dur="500"/>
                                        <p:tgtEl>
                                          <p:spTgt spid="37">
                                            <p:txEl>
                                              <p:pRg st="0" end="0"/>
                                            </p:txEl>
                                          </p:spTgt>
                                        </p:tgtEl>
                                      </p:cBhvr>
                                    </p:animEffect>
                                  </p:childTnLst>
                                </p:cTn>
                              </p:par>
                            </p:childTnLst>
                          </p:cTn>
                        </p:par>
                        <p:par>
                          <p:cTn id="93" fill="hold">
                            <p:stCondLst>
                              <p:cond delay="2500"/>
                            </p:stCondLst>
                            <p:childTnLst>
                              <p:par>
                                <p:cTn id="94" presetID="22" presetClass="entr" presetSubtype="2"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Effect transition="in" filter="wipe(right)">
                                      <p:cBhvr>
                                        <p:cTn id="96" dur="500"/>
                                        <p:tgtEl>
                                          <p:spTgt spid="43">
                                            <p:txEl>
                                              <p:pRg st="0" end="0"/>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xEl>
                                              <p:pRg st="0" end="0"/>
                                            </p:txEl>
                                          </p:spTgt>
                                        </p:tgtEl>
                                        <p:attrNameLst>
                                          <p:attrName>style.visibility</p:attrName>
                                        </p:attrNameLst>
                                      </p:cBhvr>
                                      <p:to>
                                        <p:strVal val="visible"/>
                                      </p:to>
                                    </p:set>
                                    <p:animEffect transition="in" filter="fade">
                                      <p:cBhvr>
                                        <p:cTn id="9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6" grpId="0" animBg="1"/>
      <p:bldP spid="9" grpId="0"/>
      <p:bldP spid="10" grpId="0"/>
      <p:bldP spid="11" grpId="0" animBg="1"/>
      <p:bldP spid="12" grpId="0" animBg="1"/>
      <p:bldP spid="13" grpId="0"/>
      <p:bldP spid="14" grpId="0"/>
      <p:bldP spid="15" grpId="0"/>
      <p:bldP spid="16" grpId="0" animBg="1"/>
      <p:bldP spid="17" grpId="0" animBg="1"/>
      <p:bldP spid="18" grpId="0"/>
      <p:bldP spid="19" grpId="0" animBg="1"/>
      <p:bldP spid="20" grpId="0"/>
      <p:bldP spid="24" grpId="0" animBg="1"/>
      <p:bldP spid="35" grpId="0" animBg="1"/>
      <p:bldP spid="36"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5" grpId="0" build="p">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s 2">
    <p:bg>
      <p:bgPr>
        <a:solidFill>
          <a:schemeClr val="bg1">
            <a:lumMod val="50000"/>
          </a:schemeClr>
        </a:solidFill>
        <a:effectLst/>
      </p:bgPr>
    </p:bg>
    <p:spTree>
      <p:nvGrpSpPr>
        <p:cNvPr id="1" name=""/>
        <p:cNvGrpSpPr/>
        <p:nvPr/>
      </p:nvGrpSpPr>
      <p:grpSpPr>
        <a:xfrm>
          <a:off x="0" y="0"/>
          <a:ext cx="0" cy="0"/>
          <a:chOff x="0" y="0"/>
          <a:chExt cx="0" cy="0"/>
        </a:xfrm>
      </p:grpSpPr>
      <p:sp>
        <p:nvSpPr>
          <p:cNvPr id="3" name="Picture Placeholder 4"/>
          <p:cNvSpPr>
            <a:spLocks noGrp="1"/>
          </p:cNvSpPr>
          <p:nvPr>
            <p:ph type="pic" sz="quarter" idx="10" hasCustomPrompt="1"/>
          </p:nvPr>
        </p:nvSpPr>
        <p:spPr>
          <a:xfrm>
            <a:off x="-2" y="838"/>
            <a:ext cx="9144000" cy="5151664"/>
          </a:xfrm>
          <a:prstGeom prst="rect">
            <a:avLst/>
          </a:prstGeom>
        </p:spPr>
        <p:txBody>
          <a:bodyPr/>
          <a:lstStyle>
            <a:lvl1pPr marL="0" indent="0" algn="r">
              <a:buNone/>
              <a:defRPr sz="1200" baseline="0"/>
            </a:lvl1pPr>
          </a:lstStyle>
          <a:p>
            <a:r>
              <a:rPr lang="en-US" dirty="0" smtClean="0"/>
              <a:t>Insert Image In Here</a:t>
            </a:r>
            <a:endParaRPr lang="en-US" dirty="0"/>
          </a:p>
        </p:txBody>
      </p:sp>
      <p:sp>
        <p:nvSpPr>
          <p:cNvPr id="4" name="Text Placeholder 6"/>
          <p:cNvSpPr>
            <a:spLocks noGrp="1"/>
          </p:cNvSpPr>
          <p:nvPr>
            <p:ph type="body" sz="quarter" idx="12" hasCustomPrompt="1"/>
          </p:nvPr>
        </p:nvSpPr>
        <p:spPr>
          <a:xfrm flipV="1">
            <a:off x="-100" y="-5"/>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704727" y="114377"/>
                  <a:pt x="151357" y="472944"/>
                  <a:pt x="880223" y="0"/>
                </a:cubicBezTo>
                <a:lnTo>
                  <a:pt x="5257898" y="2835997"/>
                </a:lnTo>
                <a:lnTo>
                  <a:pt x="98" y="2835997"/>
                </a:lnTo>
                <a:close/>
              </a:path>
            </a:pathLst>
          </a:custGeom>
          <a:solidFill>
            <a:schemeClr val="tx1">
              <a:lumMod val="85000"/>
              <a:lumOff val="15000"/>
              <a:alpha val="66000"/>
            </a:schemeClr>
          </a:solidFill>
        </p:spPr>
        <p:txBody>
          <a:bodyPr/>
          <a:lstStyle>
            <a:lvl1pPr marL="0" indent="0">
              <a:buNone/>
              <a:defRPr sz="100" baseline="0">
                <a:solidFill>
                  <a:schemeClr val="accent2"/>
                </a:solidFill>
              </a:defRPr>
            </a:lvl1pPr>
          </a:lstStyle>
          <a:p>
            <a:pPr lvl="0"/>
            <a:r>
              <a:rPr lang="en-US" dirty="0" smtClean="0"/>
              <a:t>.</a:t>
            </a:r>
            <a:endParaRPr lang="en-US" dirty="0"/>
          </a:p>
        </p:txBody>
      </p:sp>
      <p:sp>
        <p:nvSpPr>
          <p:cNvPr id="5" name="Text Placeholder 13"/>
          <p:cNvSpPr>
            <a:spLocks noGrp="1"/>
          </p:cNvSpPr>
          <p:nvPr>
            <p:ph type="body" sz="quarter" idx="17" hasCustomPrompt="1"/>
          </p:nvPr>
        </p:nvSpPr>
        <p:spPr>
          <a:xfrm>
            <a:off x="152400" y="502775"/>
            <a:ext cx="3200400" cy="533400"/>
          </a:xfrm>
          <a:prstGeom prst="rect">
            <a:avLst/>
          </a:prstGeom>
        </p:spPr>
        <p:txBody>
          <a:bodyPr anchor="b"/>
          <a:lstStyle>
            <a:lvl1pPr marL="0" indent="0" algn="l">
              <a:lnSpc>
                <a:spcPct val="50000"/>
              </a:lnSpc>
              <a:buNone/>
              <a:defRPr b="1">
                <a:solidFill>
                  <a:schemeClr val="bg1">
                    <a:lumMod val="95000"/>
                  </a:schemeClr>
                </a:solidFill>
                <a:latin typeface="Exo" pitchFamily="50" charset="0"/>
              </a:defRPr>
            </a:lvl1pPr>
          </a:lstStyle>
          <a:p>
            <a:pPr lvl="0"/>
            <a:r>
              <a:rPr lang="en-US" dirty="0" smtClean="0"/>
              <a:t>Title</a:t>
            </a:r>
            <a:endParaRPr lang="en-US" dirty="0"/>
          </a:p>
        </p:txBody>
      </p:sp>
      <p:sp>
        <p:nvSpPr>
          <p:cNvPr id="6" name="Text Placeholder 10"/>
          <p:cNvSpPr>
            <a:spLocks noGrp="1"/>
          </p:cNvSpPr>
          <p:nvPr>
            <p:ph type="body" sz="quarter" idx="18" hasCustomPrompt="1"/>
          </p:nvPr>
        </p:nvSpPr>
        <p:spPr>
          <a:xfrm>
            <a:off x="142461" y="901977"/>
            <a:ext cx="3200400" cy="457200"/>
          </a:xfrm>
          <a:prstGeom prst="rect">
            <a:avLst/>
          </a:prstGeom>
        </p:spPr>
        <p:txBody>
          <a:bodyPr>
            <a:normAutofit/>
          </a:bodyPr>
          <a:lstStyle>
            <a:lvl1pPr marL="0" indent="0" algn="l">
              <a:lnSpc>
                <a:spcPct val="100000"/>
              </a:lnSpc>
              <a:spcBef>
                <a:spcPts val="600"/>
              </a:spcBef>
              <a:buNone/>
              <a:defRPr sz="1600" baseline="0">
                <a:solidFill>
                  <a:schemeClr val="bg1">
                    <a:lumMod val="95000"/>
                  </a:schemeClr>
                </a:solidFill>
                <a:latin typeface="+mn-lt"/>
              </a:defRPr>
            </a:lvl1pPr>
          </a:lstStyle>
          <a:p>
            <a:pPr lvl="0"/>
            <a:r>
              <a:rPr lang="en-US" dirty="0" smtClean="0"/>
              <a:t>Edit text</a:t>
            </a:r>
            <a:endParaRPr lang="en-US" dirty="0"/>
          </a:p>
        </p:txBody>
      </p:sp>
      <p:sp>
        <p:nvSpPr>
          <p:cNvPr id="7" name="Text Placeholder 10"/>
          <p:cNvSpPr>
            <a:spLocks noGrp="1"/>
          </p:cNvSpPr>
          <p:nvPr>
            <p:ph type="body" sz="quarter" idx="19" hasCustomPrompt="1"/>
          </p:nvPr>
        </p:nvSpPr>
        <p:spPr>
          <a:xfrm>
            <a:off x="152400" y="1130577"/>
            <a:ext cx="3200400" cy="679173"/>
          </a:xfrm>
          <a:prstGeom prst="rect">
            <a:avLst/>
          </a:prstGeom>
        </p:spPr>
        <p:txBody>
          <a:bodyPr>
            <a:normAutofit/>
          </a:bodyPr>
          <a:lstStyle>
            <a:lvl1pPr marL="0" indent="0" algn="l">
              <a:lnSpc>
                <a:spcPct val="100000"/>
              </a:lnSpc>
              <a:spcBef>
                <a:spcPts val="600"/>
              </a:spcBef>
              <a:buNone/>
              <a:defRPr sz="1000" baseline="0">
                <a:solidFill>
                  <a:schemeClr val="bg1">
                    <a:lumMod val="95000"/>
                  </a:schemeClr>
                </a:solidFill>
                <a:latin typeface="+mn-lt"/>
              </a:defRPr>
            </a:lvl1pPr>
          </a:lstStyle>
          <a:p>
            <a:pPr lvl="0"/>
            <a:r>
              <a:rPr lang="en-US" dirty="0" smtClean="0"/>
              <a:t>Edit text</a:t>
            </a:r>
            <a:endParaRPr lang="en-US" dirty="0"/>
          </a:p>
        </p:txBody>
      </p:sp>
      <p:sp>
        <p:nvSpPr>
          <p:cNvPr id="8" name="Text Placeholder 6"/>
          <p:cNvSpPr>
            <a:spLocks noGrp="1"/>
          </p:cNvSpPr>
          <p:nvPr>
            <p:ph type="body" sz="quarter" idx="13" hasCustomPrompt="1"/>
          </p:nvPr>
        </p:nvSpPr>
        <p:spPr>
          <a:xfrm rot="5400000" flipH="1">
            <a:off x="-131461" y="2398409"/>
            <a:ext cx="1144749" cy="881829"/>
          </a:xfrm>
          <a:prstGeom prst="triangle">
            <a:avLst/>
          </a:prstGeom>
          <a:solidFill>
            <a:schemeClr val="accent2">
              <a:alpha val="60000"/>
            </a:schemeClr>
          </a:solidFill>
        </p:spPr>
        <p:txBody>
          <a:bodyPr/>
          <a:lstStyle>
            <a:lvl1pPr marL="0" indent="0">
              <a:buNone/>
              <a:defRPr sz="100" baseline="0"/>
            </a:lvl1pPr>
          </a:lstStyle>
          <a:p>
            <a:pPr lvl="0"/>
            <a:r>
              <a:rPr lang="en-US" dirty="0" smtClean="0"/>
              <a:t>.</a:t>
            </a:r>
            <a:endParaRPr lang="en-US" dirty="0"/>
          </a:p>
        </p:txBody>
      </p:sp>
      <p:sp>
        <p:nvSpPr>
          <p:cNvPr id="9" name="Text Placeholder 10"/>
          <p:cNvSpPr>
            <a:spLocks noGrp="1"/>
          </p:cNvSpPr>
          <p:nvPr>
            <p:ph type="body" sz="quarter" idx="20" hasCustomPrompt="1"/>
          </p:nvPr>
        </p:nvSpPr>
        <p:spPr>
          <a:xfrm>
            <a:off x="3313" y="4787944"/>
            <a:ext cx="4572000" cy="9144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smtClean="0"/>
              <a:t>.</a:t>
            </a:r>
            <a:endParaRPr lang="en-US" dirty="0"/>
          </a:p>
        </p:txBody>
      </p:sp>
      <p:sp>
        <p:nvSpPr>
          <p:cNvPr id="11" name="Text Placeholder 10"/>
          <p:cNvSpPr>
            <a:spLocks noGrp="1"/>
          </p:cNvSpPr>
          <p:nvPr>
            <p:ph type="body" sz="quarter" idx="21" hasCustomPrompt="1"/>
          </p:nvPr>
        </p:nvSpPr>
        <p:spPr>
          <a:xfrm>
            <a:off x="4576184" y="4810804"/>
            <a:ext cx="18288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smtClean="0"/>
              <a:t>.</a:t>
            </a:r>
            <a:endParaRPr lang="en-US" dirty="0"/>
          </a:p>
        </p:txBody>
      </p:sp>
      <p:sp>
        <p:nvSpPr>
          <p:cNvPr id="12" name="Text Placeholder 10"/>
          <p:cNvSpPr>
            <a:spLocks noGrp="1"/>
          </p:cNvSpPr>
          <p:nvPr>
            <p:ph type="body" sz="quarter" idx="22"/>
          </p:nvPr>
        </p:nvSpPr>
        <p:spPr>
          <a:xfrm>
            <a:off x="8696325" y="4812030"/>
            <a:ext cx="4572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endParaRPr lang="en-US" dirty="0"/>
          </a:p>
        </p:txBody>
      </p:sp>
      <p:sp>
        <p:nvSpPr>
          <p:cNvPr id="17" name="Text Placeholder 10"/>
          <p:cNvSpPr>
            <a:spLocks noGrp="1"/>
          </p:cNvSpPr>
          <p:nvPr userDrawn="1">
            <p:ph type="body" sz="quarter" idx="23" hasCustomPrompt="1"/>
          </p:nvPr>
        </p:nvSpPr>
        <p:spPr>
          <a:xfrm>
            <a:off x="8096382" y="4613528"/>
            <a:ext cx="533399" cy="447246"/>
          </a:xfrm>
          <a:prstGeom prst="roundRect">
            <a:avLst/>
          </a:prstGeom>
          <a:solidFill>
            <a:schemeClr val="accent2">
              <a:lumMod val="50000"/>
              <a:alpha val="71000"/>
            </a:schemeClr>
          </a:solidFill>
        </p:spPr>
        <p:txBody>
          <a:bodyPr>
            <a:normAutofit/>
          </a:bodyPr>
          <a:lstStyle>
            <a:lvl1pPr marL="0" indent="0" algn="l">
              <a:lnSpc>
                <a:spcPct val="100000"/>
              </a:lnSpc>
              <a:spcBef>
                <a:spcPts val="600"/>
              </a:spcBef>
              <a:buNone/>
              <a:defRPr sz="1000" baseline="0">
                <a:solidFill>
                  <a:schemeClr val="accent2"/>
                </a:solidFill>
                <a:latin typeface="+mn-lt"/>
              </a:defRPr>
            </a:lvl1pPr>
          </a:lstStyle>
          <a:p>
            <a:pPr lvl="0"/>
            <a:r>
              <a:rPr lang="en-US" dirty="0" smtClean="0"/>
              <a:t>.</a:t>
            </a:r>
            <a:endParaRPr lang="en-US" dirty="0"/>
          </a:p>
        </p:txBody>
      </p:sp>
      <p:sp>
        <p:nvSpPr>
          <p:cNvPr id="20" name="Text Placeholder 10"/>
          <p:cNvSpPr>
            <a:spLocks noGrp="1"/>
          </p:cNvSpPr>
          <p:nvPr>
            <p:ph type="body" sz="quarter" idx="24" hasCustomPrompt="1"/>
          </p:nvPr>
        </p:nvSpPr>
        <p:spPr>
          <a:xfrm>
            <a:off x="6410848" y="4633335"/>
            <a:ext cx="1658849" cy="284703"/>
          </a:xfrm>
          <a:prstGeom prst="rect">
            <a:avLst/>
          </a:prstGeom>
        </p:spPr>
        <p:txBody>
          <a:bodyPr>
            <a:noAutofit/>
          </a:bodyPr>
          <a:lstStyle>
            <a:lvl1pPr marL="0" indent="0" algn="r">
              <a:lnSpc>
                <a:spcPct val="100000"/>
              </a:lnSpc>
              <a:spcBef>
                <a:spcPts val="600"/>
              </a:spcBef>
              <a:buNone/>
              <a:defRPr sz="1200" b="1" i="0" baseline="0">
                <a:solidFill>
                  <a:schemeClr val="bg1">
                    <a:lumMod val="95000"/>
                  </a:schemeClr>
                </a:solidFill>
                <a:latin typeface="Exo" pitchFamily="50" charset="0"/>
              </a:defRPr>
            </a:lvl1pPr>
          </a:lstStyle>
          <a:p>
            <a:pPr lvl="0"/>
            <a:r>
              <a:rPr lang="en-US" dirty="0" smtClean="0"/>
              <a:t>YOUR COMPANY</a:t>
            </a:r>
            <a:endParaRPr lang="en-US" dirty="0"/>
          </a:p>
        </p:txBody>
      </p:sp>
      <p:sp>
        <p:nvSpPr>
          <p:cNvPr id="21" name="Text Placeholder 10"/>
          <p:cNvSpPr>
            <a:spLocks noGrp="1"/>
          </p:cNvSpPr>
          <p:nvPr>
            <p:ph type="body" sz="quarter" idx="25" hasCustomPrompt="1"/>
          </p:nvPr>
        </p:nvSpPr>
        <p:spPr>
          <a:xfrm>
            <a:off x="6418351" y="4818605"/>
            <a:ext cx="1658849" cy="284703"/>
          </a:xfrm>
          <a:prstGeom prst="rect">
            <a:avLst/>
          </a:prstGeom>
        </p:spPr>
        <p:txBody>
          <a:bodyPr>
            <a:noAutofit/>
          </a:bodyPr>
          <a:lstStyle>
            <a:lvl1pPr marL="0" indent="0" algn="r">
              <a:lnSpc>
                <a:spcPct val="100000"/>
              </a:lnSpc>
              <a:spcBef>
                <a:spcPts val="600"/>
              </a:spcBef>
              <a:buNone/>
              <a:defRPr sz="900" b="0" i="0" baseline="0">
                <a:solidFill>
                  <a:schemeClr val="bg1">
                    <a:lumMod val="95000"/>
                  </a:schemeClr>
                </a:solidFill>
                <a:latin typeface="Exo" pitchFamily="50" charset="0"/>
              </a:defRPr>
            </a:lvl1pPr>
          </a:lstStyle>
          <a:p>
            <a:pPr lvl="0"/>
            <a:r>
              <a:rPr lang="en-US" dirty="0" smtClean="0"/>
              <a:t>WWW.YOURCOMAPNY.COM</a:t>
            </a:r>
            <a:endParaRPr lang="en-US" dirty="0"/>
          </a:p>
        </p:txBody>
      </p:sp>
    </p:spTree>
    <p:extLst>
      <p:ext uri="{BB962C8B-B14F-4D97-AF65-F5344CB8AC3E}">
        <p14:creationId xmlns:p14="http://schemas.microsoft.com/office/powerpoint/2010/main" val="377816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bg/>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0-#ppt_h/2"/>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8">
                                            <p:bg/>
                                          </p:spTgt>
                                        </p:tgtEl>
                                        <p:attrNameLst>
                                          <p:attrName>style.visibility</p:attrName>
                                        </p:attrNameLst>
                                      </p:cBhvr>
                                      <p:to>
                                        <p:strVal val="visible"/>
                                      </p:to>
                                    </p:set>
                                    <p:animEffect transition="in" filter="fade">
                                      <p:cBhvr>
                                        <p:cTn id="16" dur="700"/>
                                        <p:tgtEl>
                                          <p:spTgt spid="8">
                                            <p:bg/>
                                          </p:spTgt>
                                        </p:tgtEl>
                                      </p:cBhvr>
                                    </p:animEffect>
                                    <p:anim calcmode="lin" valueType="num">
                                      <p:cBhvr>
                                        <p:cTn id="17" dur="700" fill="hold"/>
                                        <p:tgtEl>
                                          <p:spTgt spid="8">
                                            <p:bg/>
                                          </p:spTgt>
                                        </p:tgtEl>
                                        <p:attrNameLst>
                                          <p:attrName>ppt_x</p:attrName>
                                        </p:attrNameLst>
                                      </p:cBhvr>
                                      <p:tavLst>
                                        <p:tav tm="0">
                                          <p:val>
                                            <p:strVal val="#ppt_x"/>
                                          </p:val>
                                        </p:tav>
                                        <p:tav tm="100000">
                                          <p:val>
                                            <p:strVal val="#ppt_x"/>
                                          </p:val>
                                        </p:tav>
                                      </p:tavLst>
                                    </p:anim>
                                    <p:anim calcmode="lin" valueType="num">
                                      <p:cBhvr>
                                        <p:cTn id="18" dur="700" fill="hold"/>
                                        <p:tgtEl>
                                          <p:spTgt spid="8">
                                            <p:bg/>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wipe(left)">
                                      <p:cBhvr>
                                        <p:cTn id="29" dur="500"/>
                                        <p:tgtEl>
                                          <p:spTgt spid="6">
                                            <p:txEl>
                                              <p:pRg st="0" end="0"/>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7">
                                            <p:bg/>
                                          </p:spTgt>
                                        </p:tgtEl>
                                        <p:attrNameLst>
                                          <p:attrName>style.visibility</p:attrName>
                                        </p:attrNameLst>
                                      </p:cBhvr>
                                      <p:to>
                                        <p:strVal val="visible"/>
                                      </p:to>
                                    </p:set>
                                    <p:animEffect transition="in" filter="fade">
                                      <p:cBhvr>
                                        <p:cTn id="36" dur="500"/>
                                        <p:tgtEl>
                                          <p:spTgt spid="17">
                                            <p:bg/>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wipe(right)">
                                      <p:cBhvr>
                                        <p:cTn id="42" dur="500"/>
                                        <p:tgtEl>
                                          <p:spTgt spid="20">
                                            <p:txEl>
                                              <p:pRg st="0" end="0"/>
                                            </p:txEl>
                                          </p:spTgt>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wipe(right)">
                                      <p:cBhvr>
                                        <p:cTn id="45" dur="500"/>
                                        <p:tgtEl>
                                          <p:spTgt spid="21">
                                            <p:txEl>
                                              <p:pRg st="0" end="0"/>
                                            </p:txEl>
                                          </p:spTgt>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11">
                                            <p:bg/>
                                          </p:spTgt>
                                        </p:tgtEl>
                                        <p:attrNameLst>
                                          <p:attrName>style.visibility</p:attrName>
                                        </p:attrNameLst>
                                      </p:cBhvr>
                                      <p:to>
                                        <p:strVal val="visible"/>
                                      </p:to>
                                    </p:set>
                                    <p:animEffect transition="in" filter="fade">
                                      <p:cBhvr>
                                        <p:cTn id="49" dur="500"/>
                                        <p:tgtEl>
                                          <p:spTgt spid="11">
                                            <p:bg/>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0" end="0"/>
                                            </p:txEl>
                                          </p:spTgt>
                                        </p:tgtEl>
                                        <p:attrNameLst>
                                          <p:attrName>style.visibility</p:attrName>
                                        </p:attrNameLst>
                                      </p:cBhvr>
                                      <p:to>
                                        <p:strVal val="visible"/>
                                      </p:to>
                                    </p:set>
                                    <p:animEffect transition="in" filter="fade">
                                      <p:cBhvr>
                                        <p:cTn id="52" dur="500"/>
                                        <p:tgtEl>
                                          <p:spTgt spid="11">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bg/>
                                          </p:spTgt>
                                        </p:tgtEl>
                                        <p:attrNameLst>
                                          <p:attrName>style.visibility</p:attrName>
                                        </p:attrNameLst>
                                      </p:cBhvr>
                                      <p:to>
                                        <p:strVal val="visible"/>
                                      </p:to>
                                    </p:set>
                                    <p:animEffect transition="in" filter="fade">
                                      <p:cBhvr>
                                        <p:cTn id="55" dur="500"/>
                                        <p:tgtEl>
                                          <p:spTgt spid="9">
                                            <p:bg/>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
                                            <p:txEl>
                                              <p:pRg st="0" end="0"/>
                                            </p:txEl>
                                          </p:spTgt>
                                        </p:tgtEl>
                                        <p:attrNameLst>
                                          <p:attrName>style.visibility</p:attrName>
                                        </p:attrNameLst>
                                      </p:cBhvr>
                                      <p:to>
                                        <p:strVal val="visible"/>
                                      </p:to>
                                    </p:set>
                                    <p:animEffect transition="in" filter="fade">
                                      <p:cBhvr>
                                        <p:cTn id="58" dur="500"/>
                                        <p:tgtEl>
                                          <p:spTgt spid="9">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bg/>
                                          </p:spTgt>
                                        </p:tgtEl>
                                        <p:attrNameLst>
                                          <p:attrName>style.visibility</p:attrName>
                                        </p:attrNameLst>
                                      </p:cBhvr>
                                      <p:to>
                                        <p:strVal val="visible"/>
                                      </p:to>
                                    </p:set>
                                    <p:animEffect transition="in" filter="fade">
                                      <p:cBhvr>
                                        <p:cTn id="61" dur="500"/>
                                        <p:tgtEl>
                                          <p:spTgt spid="12">
                                            <p:bg/>
                                          </p:spTgt>
                                        </p:tgtEl>
                                      </p:cBhvr>
                                    </p:animEffect>
                                  </p:childTnLst>
                                </p:cTn>
                              </p:par>
                              <p:par>
                                <p:cTn id="62" presetID="10" presetClass="entr" presetSubtype="0" fill="hold" grpId="0" nodeType="withEffect" nodePh="1">
                                  <p:stCondLst>
                                    <p:cond delay="0"/>
                                  </p:stCondLst>
                                  <p:endCondLst>
                                    <p:cond evt="begin" delay="0">
                                      <p:tn val="62"/>
                                    </p:cond>
                                  </p:endCondLst>
                                  <p:childTnLst>
                                    <p:set>
                                      <p:cBhvr>
                                        <p:cTn id="63" dur="1" fill="hold">
                                          <p:stCondLst>
                                            <p:cond delay="0"/>
                                          </p:stCondLst>
                                        </p:cTn>
                                        <p:tgtEl>
                                          <p:spTgt spid="12">
                                            <p:txEl>
                                              <p:pRg st="0" end="0"/>
                                            </p:txEl>
                                          </p:spTgt>
                                        </p:tgtEl>
                                        <p:attrNameLst>
                                          <p:attrName>style.visibility</p:attrName>
                                        </p:attrNameLst>
                                      </p:cBhvr>
                                      <p:to>
                                        <p:strVal val="visible"/>
                                      </p:to>
                                    </p:set>
                                    <p:animEffect transition="in" filter="fade">
                                      <p:cBhvr>
                                        <p:cTn id="6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tmplLst>
          <p:tmpl>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 lvl="1">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animBg="1">
        <p:tmplLst>
          <p:tmpl>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700"/>
                        <p:tgtEl>
                          <p:spTgt spid="8"/>
                        </p:tgtEl>
                      </p:cBhvr>
                    </p:animEffect>
                    <p:anim calcmode="lin" valueType="num">
                      <p:cBhvr>
                        <p:cTn dur="700" fill="hold"/>
                        <p:tgtEl>
                          <p:spTgt spid="8"/>
                        </p:tgtEl>
                        <p:attrNameLst>
                          <p:attrName>ppt_x</p:attrName>
                        </p:attrNameLst>
                      </p:cBhvr>
                      <p:tavLst>
                        <p:tav tm="0">
                          <p:val>
                            <p:strVal val="#ppt_x"/>
                          </p:val>
                        </p:tav>
                        <p:tav tm="100000">
                          <p:val>
                            <p:strVal val="#ppt_x"/>
                          </p:val>
                        </p:tav>
                      </p:tavLst>
                    </p:anim>
                    <p:anim calcmode="lin" valueType="num">
                      <p:cBhvr>
                        <p:cTn dur="700" fill="hold"/>
                        <p:tgtEl>
                          <p:spTgt spid="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animBg="1">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uiExpand="1"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uiExpand="1" build="p" animBg="1">
        <p:tmplLst>
          <p:tmpl>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build="p">
        <p:tmplLst>
          <p:tmpl lvl="1">
            <p:tnLst>
              <p:par>
                <p:cTn presetID="22" presetClass="entr" presetSubtype="2"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Background">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04801" y="1655926"/>
            <a:ext cx="4050973"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324678" y="1962150"/>
            <a:ext cx="4044787"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2" name="Rectangle 1"/>
          <p:cNvSpPr/>
          <p:nvPr userDrawn="1"/>
        </p:nvSpPr>
        <p:spPr>
          <a:xfrm>
            <a:off x="0" y="2495550"/>
            <a:ext cx="9144000" cy="25908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Text Placeholder 10"/>
          <p:cNvSpPr txBox="1">
            <a:spLocks/>
          </p:cNvSpPr>
          <p:nvPr userDrawn="1"/>
        </p:nvSpPr>
        <p:spPr>
          <a:xfrm>
            <a:off x="6487048" y="4679414"/>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dirty="0" smtClean="0">
                <a:solidFill>
                  <a:schemeClr val="bg1">
                    <a:lumMod val="95000"/>
                  </a:schemeClr>
                </a:solidFill>
              </a:rPr>
              <a:t>BRAVENT</a:t>
            </a:r>
            <a:endParaRPr lang="en-US" sz="1050" dirty="0">
              <a:solidFill>
                <a:schemeClr val="bg1">
                  <a:lumMod val="95000"/>
                </a:schemeClr>
              </a:solidFill>
            </a:endParaRPr>
          </a:p>
        </p:txBody>
      </p:sp>
      <p:sp>
        <p:nvSpPr>
          <p:cNvPr id="6" name="Text Placeholder 10"/>
          <p:cNvSpPr txBox="1">
            <a:spLocks/>
          </p:cNvSpPr>
          <p:nvPr userDrawn="1"/>
        </p:nvSpPr>
        <p:spPr>
          <a:xfrm>
            <a:off x="6494551" y="4836392"/>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smtClean="0">
                <a:solidFill>
                  <a:schemeClr val="bg1">
                    <a:lumMod val="95000"/>
                  </a:schemeClr>
                </a:solidFill>
              </a:rPr>
              <a:t>WWW.BRAVENT.NET</a:t>
            </a:r>
            <a:endParaRPr lang="en-US" sz="800" dirty="0">
              <a:solidFill>
                <a:schemeClr val="bg1">
                  <a:lumMod val="95000"/>
                </a:schemeClr>
              </a:solidFill>
            </a:endParaRPr>
          </a:p>
        </p:txBody>
      </p:sp>
      <p:cxnSp>
        <p:nvCxnSpPr>
          <p:cNvPr id="12" name="Straight Connector 11"/>
          <p:cNvCxnSpPr/>
          <p:nvPr userDrawn="1"/>
        </p:nvCxnSpPr>
        <p:spPr>
          <a:xfrm>
            <a:off x="8153400" y="4700223"/>
            <a:ext cx="0" cy="3320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4629150"/>
            <a:ext cx="9144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10"/>
          <p:cNvSpPr>
            <a:spLocks noGrp="1"/>
          </p:cNvSpPr>
          <p:nvPr>
            <p:ph type="body" sz="quarter" idx="24" hasCustomPrompt="1"/>
          </p:nvPr>
        </p:nvSpPr>
        <p:spPr>
          <a:xfrm>
            <a:off x="990600" y="26479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15" name="Text Placeholder 10"/>
          <p:cNvSpPr>
            <a:spLocks noGrp="1"/>
          </p:cNvSpPr>
          <p:nvPr>
            <p:ph type="body" sz="quarter" idx="25" hasCustomPrompt="1"/>
          </p:nvPr>
        </p:nvSpPr>
        <p:spPr>
          <a:xfrm>
            <a:off x="990600" y="33337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16" name="Text Placeholder 10"/>
          <p:cNvSpPr>
            <a:spLocks noGrp="1"/>
          </p:cNvSpPr>
          <p:nvPr>
            <p:ph type="body" sz="quarter" idx="26" hasCustomPrompt="1"/>
          </p:nvPr>
        </p:nvSpPr>
        <p:spPr>
          <a:xfrm>
            <a:off x="984413" y="40195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grpSp>
        <p:nvGrpSpPr>
          <p:cNvPr id="17" name="Group 16"/>
          <p:cNvGrpSpPr/>
          <p:nvPr userDrawn="1"/>
        </p:nvGrpSpPr>
        <p:grpSpPr>
          <a:xfrm>
            <a:off x="304800" y="2577105"/>
            <a:ext cx="609600" cy="609600"/>
            <a:chOff x="304800" y="2606922"/>
            <a:chExt cx="609600" cy="609600"/>
          </a:xfrm>
        </p:grpSpPr>
        <p:sp>
          <p:nvSpPr>
            <p:cNvPr id="18" name="Oval 17"/>
            <p:cNvSpPr/>
            <p:nvPr/>
          </p:nvSpPr>
          <p:spPr>
            <a:xfrm>
              <a:off x="304800" y="260692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19" name="Group 18"/>
            <p:cNvGrpSpPr/>
            <p:nvPr/>
          </p:nvGrpSpPr>
          <p:grpSpPr>
            <a:xfrm>
              <a:off x="410381" y="2735331"/>
              <a:ext cx="398438" cy="352783"/>
              <a:chOff x="304800" y="1123950"/>
              <a:chExt cx="914400" cy="809625"/>
            </a:xfrm>
            <a:solidFill>
              <a:schemeClr val="accent2"/>
            </a:solidFill>
          </p:grpSpPr>
          <p:sp>
            <p:nvSpPr>
              <p:cNvPr id="20"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4" name="Group 23"/>
          <p:cNvGrpSpPr/>
          <p:nvPr userDrawn="1"/>
        </p:nvGrpSpPr>
        <p:grpSpPr>
          <a:xfrm>
            <a:off x="304800" y="3261233"/>
            <a:ext cx="609600" cy="609600"/>
            <a:chOff x="304800" y="3291050"/>
            <a:chExt cx="609600" cy="609600"/>
          </a:xfrm>
        </p:grpSpPr>
        <p:sp>
          <p:nvSpPr>
            <p:cNvPr id="25" name="Oval 24"/>
            <p:cNvSpPr/>
            <p:nvPr/>
          </p:nvSpPr>
          <p:spPr>
            <a:xfrm>
              <a:off x="304800" y="3291050"/>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6" name="Group 25"/>
            <p:cNvGrpSpPr/>
            <p:nvPr/>
          </p:nvGrpSpPr>
          <p:grpSpPr>
            <a:xfrm>
              <a:off x="352313" y="3339510"/>
              <a:ext cx="514574" cy="418091"/>
              <a:chOff x="2362200" y="1190625"/>
              <a:chExt cx="914400" cy="742950"/>
            </a:xfrm>
            <a:solidFill>
              <a:schemeClr val="accent2"/>
            </a:solidFill>
          </p:grpSpPr>
          <p:sp>
            <p:nvSpPr>
              <p:cNvPr id="27" name="Freeform 198"/>
              <p:cNvSpPr>
                <a:spLocks/>
              </p:cNvSpPr>
              <p:nvPr/>
            </p:nvSpPr>
            <p:spPr bwMode="auto">
              <a:xfrm>
                <a:off x="2362200" y="1190625"/>
                <a:ext cx="914400" cy="571500"/>
              </a:xfrm>
              <a:custGeom>
                <a:avLst/>
                <a:gdLst>
                  <a:gd name="T0" fmla="*/ 288 w 576"/>
                  <a:gd name="T1" fmla="*/ 0 h 360"/>
                  <a:gd name="T2" fmla="*/ 230 w 576"/>
                  <a:gd name="T3" fmla="*/ 6 h 360"/>
                  <a:gd name="T4" fmla="*/ 176 w 576"/>
                  <a:gd name="T5" fmla="*/ 22 h 360"/>
                  <a:gd name="T6" fmla="*/ 128 w 576"/>
                  <a:gd name="T7" fmla="*/ 50 h 360"/>
                  <a:gd name="T8" fmla="*/ 86 w 576"/>
                  <a:gd name="T9" fmla="*/ 84 h 360"/>
                  <a:gd name="T10" fmla="*/ 50 w 576"/>
                  <a:gd name="T11" fmla="*/ 126 h 360"/>
                  <a:gd name="T12" fmla="*/ 24 w 576"/>
                  <a:gd name="T13" fmla="*/ 174 h 360"/>
                  <a:gd name="T14" fmla="*/ 6 w 576"/>
                  <a:gd name="T15" fmla="*/ 228 h 360"/>
                  <a:gd name="T16" fmla="*/ 0 w 576"/>
                  <a:gd name="T17" fmla="*/ 286 h 360"/>
                  <a:gd name="T18" fmla="*/ 0 w 576"/>
                  <a:gd name="T19" fmla="*/ 360 h 360"/>
                  <a:gd name="T20" fmla="*/ 58 w 576"/>
                  <a:gd name="T21" fmla="*/ 360 h 360"/>
                  <a:gd name="T22" fmla="*/ 58 w 576"/>
                  <a:gd name="T23" fmla="*/ 286 h 360"/>
                  <a:gd name="T24" fmla="*/ 64 w 576"/>
                  <a:gd name="T25" fmla="*/ 240 h 360"/>
                  <a:gd name="T26" fmla="*/ 78 w 576"/>
                  <a:gd name="T27" fmla="*/ 196 h 360"/>
                  <a:gd name="T28" fmla="*/ 98 w 576"/>
                  <a:gd name="T29" fmla="*/ 158 h 360"/>
                  <a:gd name="T30" fmla="*/ 126 w 576"/>
                  <a:gd name="T31" fmla="*/ 124 h 360"/>
                  <a:gd name="T32" fmla="*/ 160 w 576"/>
                  <a:gd name="T33" fmla="*/ 96 h 360"/>
                  <a:gd name="T34" fmla="*/ 200 w 576"/>
                  <a:gd name="T35" fmla="*/ 76 h 360"/>
                  <a:gd name="T36" fmla="*/ 242 w 576"/>
                  <a:gd name="T37" fmla="*/ 62 h 360"/>
                  <a:gd name="T38" fmla="*/ 288 w 576"/>
                  <a:gd name="T39" fmla="*/ 58 h 360"/>
                  <a:gd name="T40" fmla="*/ 312 w 576"/>
                  <a:gd name="T41" fmla="*/ 60 h 360"/>
                  <a:gd name="T42" fmla="*/ 356 w 576"/>
                  <a:gd name="T43" fmla="*/ 68 h 360"/>
                  <a:gd name="T44" fmla="*/ 398 w 576"/>
                  <a:gd name="T45" fmla="*/ 86 h 360"/>
                  <a:gd name="T46" fmla="*/ 434 w 576"/>
                  <a:gd name="T47" fmla="*/ 110 h 360"/>
                  <a:gd name="T48" fmla="*/ 464 w 576"/>
                  <a:gd name="T49" fmla="*/ 140 h 360"/>
                  <a:gd name="T50" fmla="*/ 490 w 576"/>
                  <a:gd name="T51" fmla="*/ 176 h 360"/>
                  <a:gd name="T52" fmla="*/ 508 w 576"/>
                  <a:gd name="T53" fmla="*/ 218 h 360"/>
                  <a:gd name="T54" fmla="*/ 516 w 576"/>
                  <a:gd name="T55" fmla="*/ 262 h 360"/>
                  <a:gd name="T56" fmla="*/ 518 w 576"/>
                  <a:gd name="T57" fmla="*/ 286 h 360"/>
                  <a:gd name="T58" fmla="*/ 576 w 576"/>
                  <a:gd name="T59" fmla="*/ 360 h 360"/>
                  <a:gd name="T60" fmla="*/ 576 w 576"/>
                  <a:gd name="T61" fmla="*/ 286 h 360"/>
                  <a:gd name="T62" fmla="*/ 574 w 576"/>
                  <a:gd name="T63" fmla="*/ 256 h 360"/>
                  <a:gd name="T64" fmla="*/ 562 w 576"/>
                  <a:gd name="T65" fmla="*/ 200 h 360"/>
                  <a:gd name="T66" fmla="*/ 540 w 576"/>
                  <a:gd name="T67" fmla="*/ 150 h 360"/>
                  <a:gd name="T68" fmla="*/ 510 w 576"/>
                  <a:gd name="T69" fmla="*/ 104 h 360"/>
                  <a:gd name="T70" fmla="*/ 470 w 576"/>
                  <a:gd name="T71" fmla="*/ 66 h 360"/>
                  <a:gd name="T72" fmla="*/ 424 w 576"/>
                  <a:gd name="T73" fmla="*/ 34 h 360"/>
                  <a:gd name="T74" fmla="*/ 374 w 576"/>
                  <a:gd name="T75" fmla="*/ 14 h 360"/>
                  <a:gd name="T76" fmla="*/ 318 w 576"/>
                  <a:gd name="T77" fmla="*/ 2 h 360"/>
                  <a:gd name="T78" fmla="*/ 288 w 576"/>
                  <a:gd name="T7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6" h="360">
                    <a:moveTo>
                      <a:pt x="288" y="0"/>
                    </a:moveTo>
                    <a:lnTo>
                      <a:pt x="288" y="0"/>
                    </a:lnTo>
                    <a:lnTo>
                      <a:pt x="258" y="2"/>
                    </a:lnTo>
                    <a:lnTo>
                      <a:pt x="230" y="6"/>
                    </a:lnTo>
                    <a:lnTo>
                      <a:pt x="204" y="14"/>
                    </a:lnTo>
                    <a:lnTo>
                      <a:pt x="176" y="22"/>
                    </a:lnTo>
                    <a:lnTo>
                      <a:pt x="152" y="34"/>
                    </a:lnTo>
                    <a:lnTo>
                      <a:pt x="128" y="50"/>
                    </a:lnTo>
                    <a:lnTo>
                      <a:pt x="106" y="66"/>
                    </a:lnTo>
                    <a:lnTo>
                      <a:pt x="86" y="84"/>
                    </a:lnTo>
                    <a:lnTo>
                      <a:pt x="66" y="104"/>
                    </a:lnTo>
                    <a:lnTo>
                      <a:pt x="50" y="126"/>
                    </a:lnTo>
                    <a:lnTo>
                      <a:pt x="36" y="150"/>
                    </a:lnTo>
                    <a:lnTo>
                      <a:pt x="24" y="174"/>
                    </a:lnTo>
                    <a:lnTo>
                      <a:pt x="14" y="200"/>
                    </a:lnTo>
                    <a:lnTo>
                      <a:pt x="6" y="228"/>
                    </a:lnTo>
                    <a:lnTo>
                      <a:pt x="2" y="256"/>
                    </a:lnTo>
                    <a:lnTo>
                      <a:pt x="0" y="286"/>
                    </a:lnTo>
                    <a:lnTo>
                      <a:pt x="0" y="286"/>
                    </a:lnTo>
                    <a:lnTo>
                      <a:pt x="0" y="360"/>
                    </a:lnTo>
                    <a:lnTo>
                      <a:pt x="58" y="360"/>
                    </a:lnTo>
                    <a:lnTo>
                      <a:pt x="58" y="360"/>
                    </a:lnTo>
                    <a:lnTo>
                      <a:pt x="58" y="286"/>
                    </a:lnTo>
                    <a:lnTo>
                      <a:pt x="58" y="286"/>
                    </a:lnTo>
                    <a:lnTo>
                      <a:pt x="60" y="262"/>
                    </a:lnTo>
                    <a:lnTo>
                      <a:pt x="64" y="240"/>
                    </a:lnTo>
                    <a:lnTo>
                      <a:pt x="70" y="218"/>
                    </a:lnTo>
                    <a:lnTo>
                      <a:pt x="78" y="196"/>
                    </a:lnTo>
                    <a:lnTo>
                      <a:pt x="86" y="176"/>
                    </a:lnTo>
                    <a:lnTo>
                      <a:pt x="98" y="158"/>
                    </a:lnTo>
                    <a:lnTo>
                      <a:pt x="112" y="140"/>
                    </a:lnTo>
                    <a:lnTo>
                      <a:pt x="126" y="124"/>
                    </a:lnTo>
                    <a:lnTo>
                      <a:pt x="142" y="110"/>
                    </a:lnTo>
                    <a:lnTo>
                      <a:pt x="160" y="96"/>
                    </a:lnTo>
                    <a:lnTo>
                      <a:pt x="180" y="86"/>
                    </a:lnTo>
                    <a:lnTo>
                      <a:pt x="200" y="76"/>
                    </a:lnTo>
                    <a:lnTo>
                      <a:pt x="220" y="68"/>
                    </a:lnTo>
                    <a:lnTo>
                      <a:pt x="242" y="62"/>
                    </a:lnTo>
                    <a:lnTo>
                      <a:pt x="264" y="60"/>
                    </a:lnTo>
                    <a:lnTo>
                      <a:pt x="288" y="58"/>
                    </a:lnTo>
                    <a:lnTo>
                      <a:pt x="288" y="58"/>
                    </a:lnTo>
                    <a:lnTo>
                      <a:pt x="312" y="60"/>
                    </a:lnTo>
                    <a:lnTo>
                      <a:pt x="334" y="62"/>
                    </a:lnTo>
                    <a:lnTo>
                      <a:pt x="356" y="68"/>
                    </a:lnTo>
                    <a:lnTo>
                      <a:pt x="378" y="76"/>
                    </a:lnTo>
                    <a:lnTo>
                      <a:pt x="398" y="86"/>
                    </a:lnTo>
                    <a:lnTo>
                      <a:pt x="416" y="96"/>
                    </a:lnTo>
                    <a:lnTo>
                      <a:pt x="434" y="110"/>
                    </a:lnTo>
                    <a:lnTo>
                      <a:pt x="450" y="124"/>
                    </a:lnTo>
                    <a:lnTo>
                      <a:pt x="464" y="140"/>
                    </a:lnTo>
                    <a:lnTo>
                      <a:pt x="478" y="158"/>
                    </a:lnTo>
                    <a:lnTo>
                      <a:pt x="490" y="176"/>
                    </a:lnTo>
                    <a:lnTo>
                      <a:pt x="500" y="196"/>
                    </a:lnTo>
                    <a:lnTo>
                      <a:pt x="508" y="218"/>
                    </a:lnTo>
                    <a:lnTo>
                      <a:pt x="514" y="240"/>
                    </a:lnTo>
                    <a:lnTo>
                      <a:pt x="516" y="262"/>
                    </a:lnTo>
                    <a:lnTo>
                      <a:pt x="518" y="286"/>
                    </a:lnTo>
                    <a:lnTo>
                      <a:pt x="518" y="286"/>
                    </a:lnTo>
                    <a:lnTo>
                      <a:pt x="518" y="360"/>
                    </a:lnTo>
                    <a:lnTo>
                      <a:pt x="576" y="360"/>
                    </a:lnTo>
                    <a:lnTo>
                      <a:pt x="576" y="360"/>
                    </a:lnTo>
                    <a:lnTo>
                      <a:pt x="576" y="286"/>
                    </a:lnTo>
                    <a:lnTo>
                      <a:pt x="576" y="286"/>
                    </a:lnTo>
                    <a:lnTo>
                      <a:pt x="574" y="256"/>
                    </a:lnTo>
                    <a:lnTo>
                      <a:pt x="570" y="228"/>
                    </a:lnTo>
                    <a:lnTo>
                      <a:pt x="562" y="200"/>
                    </a:lnTo>
                    <a:lnTo>
                      <a:pt x="552" y="174"/>
                    </a:lnTo>
                    <a:lnTo>
                      <a:pt x="540" y="150"/>
                    </a:lnTo>
                    <a:lnTo>
                      <a:pt x="526" y="126"/>
                    </a:lnTo>
                    <a:lnTo>
                      <a:pt x="510" y="104"/>
                    </a:lnTo>
                    <a:lnTo>
                      <a:pt x="490" y="84"/>
                    </a:lnTo>
                    <a:lnTo>
                      <a:pt x="470" y="66"/>
                    </a:lnTo>
                    <a:lnTo>
                      <a:pt x="448" y="48"/>
                    </a:lnTo>
                    <a:lnTo>
                      <a:pt x="424" y="34"/>
                    </a:lnTo>
                    <a:lnTo>
                      <a:pt x="400" y="22"/>
                    </a:lnTo>
                    <a:lnTo>
                      <a:pt x="374" y="14"/>
                    </a:lnTo>
                    <a:lnTo>
                      <a:pt x="346" y="6"/>
                    </a:lnTo>
                    <a:lnTo>
                      <a:pt x="318" y="2"/>
                    </a:lnTo>
                    <a:lnTo>
                      <a:pt x="288" y="0"/>
                    </a:lnTo>
                    <a:lnTo>
                      <a:pt x="2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9"/>
              <p:cNvSpPr>
                <a:spLocks/>
              </p:cNvSpPr>
              <p:nvPr/>
            </p:nvSpPr>
            <p:spPr bwMode="auto">
              <a:xfrm>
                <a:off x="2517775" y="1590675"/>
                <a:ext cx="133350" cy="342900"/>
              </a:xfrm>
              <a:custGeom>
                <a:avLst/>
                <a:gdLst>
                  <a:gd name="T0" fmla="*/ 60 w 84"/>
                  <a:gd name="T1" fmla="*/ 0 h 216"/>
                  <a:gd name="T2" fmla="*/ 24 w 84"/>
                  <a:gd name="T3" fmla="*/ 0 h 216"/>
                  <a:gd name="T4" fmla="*/ 24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4 w 84"/>
                  <a:gd name="T25" fmla="*/ 216 h 216"/>
                  <a:gd name="T26" fmla="*/ 60 w 84"/>
                  <a:gd name="T27" fmla="*/ 216 h 216"/>
                  <a:gd name="T28" fmla="*/ 60 w 84"/>
                  <a:gd name="T29" fmla="*/ 216 h 216"/>
                  <a:gd name="T30" fmla="*/ 70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70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4" y="0"/>
                    </a:lnTo>
                    <a:lnTo>
                      <a:pt x="24" y="0"/>
                    </a:lnTo>
                    <a:lnTo>
                      <a:pt x="14" y="2"/>
                    </a:lnTo>
                    <a:lnTo>
                      <a:pt x="6" y="8"/>
                    </a:lnTo>
                    <a:lnTo>
                      <a:pt x="2" y="16"/>
                    </a:lnTo>
                    <a:lnTo>
                      <a:pt x="0" y="24"/>
                    </a:lnTo>
                    <a:lnTo>
                      <a:pt x="0" y="192"/>
                    </a:lnTo>
                    <a:lnTo>
                      <a:pt x="0" y="192"/>
                    </a:lnTo>
                    <a:lnTo>
                      <a:pt x="2" y="202"/>
                    </a:lnTo>
                    <a:lnTo>
                      <a:pt x="6" y="210"/>
                    </a:lnTo>
                    <a:lnTo>
                      <a:pt x="14" y="214"/>
                    </a:lnTo>
                    <a:lnTo>
                      <a:pt x="24" y="216"/>
                    </a:lnTo>
                    <a:lnTo>
                      <a:pt x="60" y="216"/>
                    </a:lnTo>
                    <a:lnTo>
                      <a:pt x="60" y="216"/>
                    </a:lnTo>
                    <a:lnTo>
                      <a:pt x="70" y="214"/>
                    </a:lnTo>
                    <a:lnTo>
                      <a:pt x="76" y="210"/>
                    </a:lnTo>
                    <a:lnTo>
                      <a:pt x="82" y="202"/>
                    </a:lnTo>
                    <a:lnTo>
                      <a:pt x="84" y="192"/>
                    </a:lnTo>
                    <a:lnTo>
                      <a:pt x="84" y="24"/>
                    </a:lnTo>
                    <a:lnTo>
                      <a:pt x="84" y="24"/>
                    </a:lnTo>
                    <a:lnTo>
                      <a:pt x="82" y="16"/>
                    </a:lnTo>
                    <a:lnTo>
                      <a:pt x="76" y="8"/>
                    </a:lnTo>
                    <a:lnTo>
                      <a:pt x="70"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0"/>
              <p:cNvSpPr>
                <a:spLocks/>
              </p:cNvSpPr>
              <p:nvPr/>
            </p:nvSpPr>
            <p:spPr bwMode="auto">
              <a:xfrm>
                <a:off x="2990850" y="1590675"/>
                <a:ext cx="133350" cy="342900"/>
              </a:xfrm>
              <a:custGeom>
                <a:avLst/>
                <a:gdLst>
                  <a:gd name="T0" fmla="*/ 60 w 84"/>
                  <a:gd name="T1" fmla="*/ 0 h 216"/>
                  <a:gd name="T2" fmla="*/ 22 w 84"/>
                  <a:gd name="T3" fmla="*/ 0 h 216"/>
                  <a:gd name="T4" fmla="*/ 22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2 w 84"/>
                  <a:gd name="T25" fmla="*/ 216 h 216"/>
                  <a:gd name="T26" fmla="*/ 60 w 84"/>
                  <a:gd name="T27" fmla="*/ 216 h 216"/>
                  <a:gd name="T28" fmla="*/ 60 w 84"/>
                  <a:gd name="T29" fmla="*/ 216 h 216"/>
                  <a:gd name="T30" fmla="*/ 68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68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2" y="0"/>
                    </a:lnTo>
                    <a:lnTo>
                      <a:pt x="22" y="0"/>
                    </a:lnTo>
                    <a:lnTo>
                      <a:pt x="14" y="2"/>
                    </a:lnTo>
                    <a:lnTo>
                      <a:pt x="6" y="8"/>
                    </a:lnTo>
                    <a:lnTo>
                      <a:pt x="2" y="16"/>
                    </a:lnTo>
                    <a:lnTo>
                      <a:pt x="0" y="24"/>
                    </a:lnTo>
                    <a:lnTo>
                      <a:pt x="0" y="192"/>
                    </a:lnTo>
                    <a:lnTo>
                      <a:pt x="0" y="192"/>
                    </a:lnTo>
                    <a:lnTo>
                      <a:pt x="2" y="202"/>
                    </a:lnTo>
                    <a:lnTo>
                      <a:pt x="6" y="210"/>
                    </a:lnTo>
                    <a:lnTo>
                      <a:pt x="14" y="214"/>
                    </a:lnTo>
                    <a:lnTo>
                      <a:pt x="22" y="216"/>
                    </a:lnTo>
                    <a:lnTo>
                      <a:pt x="60" y="216"/>
                    </a:lnTo>
                    <a:lnTo>
                      <a:pt x="60" y="216"/>
                    </a:lnTo>
                    <a:lnTo>
                      <a:pt x="68" y="214"/>
                    </a:lnTo>
                    <a:lnTo>
                      <a:pt x="76" y="210"/>
                    </a:lnTo>
                    <a:lnTo>
                      <a:pt x="82" y="202"/>
                    </a:lnTo>
                    <a:lnTo>
                      <a:pt x="84" y="192"/>
                    </a:lnTo>
                    <a:lnTo>
                      <a:pt x="84" y="24"/>
                    </a:lnTo>
                    <a:lnTo>
                      <a:pt x="84" y="24"/>
                    </a:lnTo>
                    <a:lnTo>
                      <a:pt x="82" y="16"/>
                    </a:lnTo>
                    <a:lnTo>
                      <a:pt x="76" y="8"/>
                    </a:lnTo>
                    <a:lnTo>
                      <a:pt x="68"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 name="Group 29"/>
          <p:cNvGrpSpPr/>
          <p:nvPr userDrawn="1"/>
        </p:nvGrpSpPr>
        <p:grpSpPr>
          <a:xfrm>
            <a:off x="304800" y="3953725"/>
            <a:ext cx="609600" cy="609600"/>
            <a:chOff x="304800" y="3983542"/>
            <a:chExt cx="609600" cy="609600"/>
          </a:xfrm>
        </p:grpSpPr>
        <p:sp>
          <p:nvSpPr>
            <p:cNvPr id="31" name="Oval 30"/>
            <p:cNvSpPr/>
            <p:nvPr/>
          </p:nvSpPr>
          <p:spPr>
            <a:xfrm>
              <a:off x="304800" y="398354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 name="Freeform 225"/>
            <p:cNvSpPr>
              <a:spLocks noEditPoints="1"/>
            </p:cNvSpPr>
            <p:nvPr/>
          </p:nvSpPr>
          <p:spPr bwMode="auto">
            <a:xfrm>
              <a:off x="416635" y="4094930"/>
              <a:ext cx="385930" cy="386824"/>
            </a:xfrm>
            <a:custGeom>
              <a:avLst/>
              <a:gdLst>
                <a:gd name="T0" fmla="*/ 426 w 432"/>
                <a:gd name="T1" fmla="*/ 45 h 433"/>
                <a:gd name="T2" fmla="*/ 387 w 432"/>
                <a:gd name="T3" fmla="*/ 6 h 433"/>
                <a:gd name="T4" fmla="*/ 345 w 432"/>
                <a:gd name="T5" fmla="*/ 1 h 433"/>
                <a:gd name="T6" fmla="*/ 299 w 432"/>
                <a:gd name="T7" fmla="*/ 33 h 433"/>
                <a:gd name="T8" fmla="*/ 287 w 432"/>
                <a:gd name="T9" fmla="*/ 73 h 433"/>
                <a:gd name="T10" fmla="*/ 302 w 432"/>
                <a:gd name="T11" fmla="*/ 117 h 433"/>
                <a:gd name="T12" fmla="*/ 341 w 432"/>
                <a:gd name="T13" fmla="*/ 142 h 433"/>
                <a:gd name="T14" fmla="*/ 282 w 432"/>
                <a:gd name="T15" fmla="*/ 187 h 433"/>
                <a:gd name="T16" fmla="*/ 251 w 432"/>
                <a:gd name="T17" fmla="*/ 153 h 433"/>
                <a:gd name="T18" fmla="*/ 215 w 432"/>
                <a:gd name="T19" fmla="*/ 144 h 433"/>
                <a:gd name="T20" fmla="*/ 170 w 432"/>
                <a:gd name="T21" fmla="*/ 159 h 433"/>
                <a:gd name="T22" fmla="*/ 144 w 432"/>
                <a:gd name="T23" fmla="*/ 199 h 433"/>
                <a:gd name="T24" fmla="*/ 42 w 432"/>
                <a:gd name="T25" fmla="*/ 295 h 433"/>
                <a:gd name="T26" fmla="*/ 8 w 432"/>
                <a:gd name="T27" fmla="*/ 327 h 433"/>
                <a:gd name="T28" fmla="*/ 0 w 432"/>
                <a:gd name="T29" fmla="*/ 361 h 433"/>
                <a:gd name="T30" fmla="*/ 21 w 432"/>
                <a:gd name="T31" fmla="*/ 412 h 433"/>
                <a:gd name="T32" fmla="*/ 72 w 432"/>
                <a:gd name="T33" fmla="*/ 433 h 433"/>
                <a:gd name="T34" fmla="*/ 111 w 432"/>
                <a:gd name="T35" fmla="*/ 420 h 433"/>
                <a:gd name="T36" fmla="*/ 141 w 432"/>
                <a:gd name="T37" fmla="*/ 375 h 433"/>
                <a:gd name="T38" fmla="*/ 140 w 432"/>
                <a:gd name="T39" fmla="*/ 337 h 433"/>
                <a:gd name="T40" fmla="*/ 111 w 432"/>
                <a:gd name="T41" fmla="*/ 301 h 433"/>
                <a:gd name="T42" fmla="*/ 144 w 432"/>
                <a:gd name="T43" fmla="*/ 235 h 433"/>
                <a:gd name="T44" fmla="*/ 162 w 432"/>
                <a:gd name="T45" fmla="*/ 265 h 433"/>
                <a:gd name="T46" fmla="*/ 203 w 432"/>
                <a:gd name="T47" fmla="*/ 288 h 433"/>
                <a:gd name="T48" fmla="*/ 239 w 432"/>
                <a:gd name="T49" fmla="*/ 285 h 433"/>
                <a:gd name="T50" fmla="*/ 276 w 432"/>
                <a:gd name="T51" fmla="*/ 256 h 433"/>
                <a:gd name="T52" fmla="*/ 377 w 432"/>
                <a:gd name="T53" fmla="*/ 142 h 433"/>
                <a:gd name="T54" fmla="*/ 408 w 432"/>
                <a:gd name="T55" fmla="*/ 126 h 433"/>
                <a:gd name="T56" fmla="*/ 431 w 432"/>
                <a:gd name="T57" fmla="*/ 85 h 433"/>
                <a:gd name="T58" fmla="*/ 107 w 432"/>
                <a:gd name="T59" fmla="*/ 361 h 433"/>
                <a:gd name="T60" fmla="*/ 96 w 432"/>
                <a:gd name="T61" fmla="*/ 387 h 433"/>
                <a:gd name="T62" fmla="*/ 72 w 432"/>
                <a:gd name="T63" fmla="*/ 397 h 433"/>
                <a:gd name="T64" fmla="*/ 51 w 432"/>
                <a:gd name="T65" fmla="*/ 390 h 433"/>
                <a:gd name="T66" fmla="*/ 36 w 432"/>
                <a:gd name="T67" fmla="*/ 367 h 433"/>
                <a:gd name="T68" fmla="*/ 39 w 432"/>
                <a:gd name="T69" fmla="*/ 346 h 433"/>
                <a:gd name="T70" fmla="*/ 57 w 432"/>
                <a:gd name="T71" fmla="*/ 328 h 433"/>
                <a:gd name="T72" fmla="*/ 78 w 432"/>
                <a:gd name="T73" fmla="*/ 325 h 433"/>
                <a:gd name="T74" fmla="*/ 101 w 432"/>
                <a:gd name="T75" fmla="*/ 340 h 433"/>
                <a:gd name="T76" fmla="*/ 107 w 432"/>
                <a:gd name="T77" fmla="*/ 361 h 433"/>
                <a:gd name="T78" fmla="*/ 215 w 432"/>
                <a:gd name="T79" fmla="*/ 253 h 433"/>
                <a:gd name="T80" fmla="*/ 195 w 432"/>
                <a:gd name="T81" fmla="*/ 247 h 433"/>
                <a:gd name="T82" fmla="*/ 179 w 432"/>
                <a:gd name="T83" fmla="*/ 223 h 433"/>
                <a:gd name="T84" fmla="*/ 182 w 432"/>
                <a:gd name="T85" fmla="*/ 202 h 433"/>
                <a:gd name="T86" fmla="*/ 201 w 432"/>
                <a:gd name="T87" fmla="*/ 183 h 433"/>
                <a:gd name="T88" fmla="*/ 222 w 432"/>
                <a:gd name="T89" fmla="*/ 181 h 433"/>
                <a:gd name="T90" fmla="*/ 246 w 432"/>
                <a:gd name="T91" fmla="*/ 196 h 433"/>
                <a:gd name="T92" fmla="*/ 252 w 432"/>
                <a:gd name="T93" fmla="*/ 217 h 433"/>
                <a:gd name="T94" fmla="*/ 242 w 432"/>
                <a:gd name="T95" fmla="*/ 243 h 433"/>
                <a:gd name="T96" fmla="*/ 215 w 432"/>
                <a:gd name="T97" fmla="*/ 253 h 433"/>
                <a:gd name="T98" fmla="*/ 351 w 432"/>
                <a:gd name="T99" fmla="*/ 108 h 433"/>
                <a:gd name="T100" fmla="*/ 329 w 432"/>
                <a:gd name="T101" fmla="*/ 93 h 433"/>
                <a:gd name="T102" fmla="*/ 323 w 432"/>
                <a:gd name="T103" fmla="*/ 73 h 433"/>
                <a:gd name="T104" fmla="*/ 333 w 432"/>
                <a:gd name="T105" fmla="*/ 46 h 433"/>
                <a:gd name="T106" fmla="*/ 359 w 432"/>
                <a:gd name="T107" fmla="*/ 36 h 433"/>
                <a:gd name="T108" fmla="*/ 380 w 432"/>
                <a:gd name="T109" fmla="*/ 42 h 433"/>
                <a:gd name="T110" fmla="*/ 395 w 432"/>
                <a:gd name="T111" fmla="*/ 66 h 433"/>
                <a:gd name="T112" fmla="*/ 393 w 432"/>
                <a:gd name="T113" fmla="*/ 87 h 433"/>
                <a:gd name="T114" fmla="*/ 374 w 432"/>
                <a:gd name="T115" fmla="*/ 106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2" h="433">
                  <a:moveTo>
                    <a:pt x="432" y="73"/>
                  </a:moveTo>
                  <a:lnTo>
                    <a:pt x="432" y="73"/>
                  </a:lnTo>
                  <a:lnTo>
                    <a:pt x="431" y="58"/>
                  </a:lnTo>
                  <a:lnTo>
                    <a:pt x="426" y="45"/>
                  </a:lnTo>
                  <a:lnTo>
                    <a:pt x="419" y="33"/>
                  </a:lnTo>
                  <a:lnTo>
                    <a:pt x="410" y="21"/>
                  </a:lnTo>
                  <a:lnTo>
                    <a:pt x="399" y="13"/>
                  </a:lnTo>
                  <a:lnTo>
                    <a:pt x="387" y="6"/>
                  </a:lnTo>
                  <a:lnTo>
                    <a:pt x="374" y="1"/>
                  </a:lnTo>
                  <a:lnTo>
                    <a:pt x="359" y="0"/>
                  </a:lnTo>
                  <a:lnTo>
                    <a:pt x="359" y="0"/>
                  </a:lnTo>
                  <a:lnTo>
                    <a:pt x="345" y="1"/>
                  </a:lnTo>
                  <a:lnTo>
                    <a:pt x="332" y="6"/>
                  </a:lnTo>
                  <a:lnTo>
                    <a:pt x="318" y="13"/>
                  </a:lnTo>
                  <a:lnTo>
                    <a:pt x="308" y="21"/>
                  </a:lnTo>
                  <a:lnTo>
                    <a:pt x="299" y="33"/>
                  </a:lnTo>
                  <a:lnTo>
                    <a:pt x="293" y="45"/>
                  </a:lnTo>
                  <a:lnTo>
                    <a:pt x="288" y="58"/>
                  </a:lnTo>
                  <a:lnTo>
                    <a:pt x="287" y="73"/>
                  </a:lnTo>
                  <a:lnTo>
                    <a:pt x="287" y="73"/>
                  </a:lnTo>
                  <a:lnTo>
                    <a:pt x="288" y="85"/>
                  </a:lnTo>
                  <a:lnTo>
                    <a:pt x="291" y="97"/>
                  </a:lnTo>
                  <a:lnTo>
                    <a:pt x="296" y="108"/>
                  </a:lnTo>
                  <a:lnTo>
                    <a:pt x="302" y="117"/>
                  </a:lnTo>
                  <a:lnTo>
                    <a:pt x="311" y="126"/>
                  </a:lnTo>
                  <a:lnTo>
                    <a:pt x="320" y="133"/>
                  </a:lnTo>
                  <a:lnTo>
                    <a:pt x="330" y="139"/>
                  </a:lnTo>
                  <a:lnTo>
                    <a:pt x="341" y="142"/>
                  </a:lnTo>
                  <a:lnTo>
                    <a:pt x="341" y="199"/>
                  </a:lnTo>
                  <a:lnTo>
                    <a:pt x="285" y="199"/>
                  </a:lnTo>
                  <a:lnTo>
                    <a:pt x="285" y="199"/>
                  </a:lnTo>
                  <a:lnTo>
                    <a:pt x="282" y="187"/>
                  </a:lnTo>
                  <a:lnTo>
                    <a:pt x="276" y="177"/>
                  </a:lnTo>
                  <a:lnTo>
                    <a:pt x="269" y="168"/>
                  </a:lnTo>
                  <a:lnTo>
                    <a:pt x="260" y="159"/>
                  </a:lnTo>
                  <a:lnTo>
                    <a:pt x="251" y="153"/>
                  </a:lnTo>
                  <a:lnTo>
                    <a:pt x="239" y="148"/>
                  </a:lnTo>
                  <a:lnTo>
                    <a:pt x="228" y="145"/>
                  </a:lnTo>
                  <a:lnTo>
                    <a:pt x="215" y="144"/>
                  </a:lnTo>
                  <a:lnTo>
                    <a:pt x="215" y="144"/>
                  </a:lnTo>
                  <a:lnTo>
                    <a:pt x="203" y="145"/>
                  </a:lnTo>
                  <a:lnTo>
                    <a:pt x="191" y="148"/>
                  </a:lnTo>
                  <a:lnTo>
                    <a:pt x="180" y="153"/>
                  </a:lnTo>
                  <a:lnTo>
                    <a:pt x="170" y="159"/>
                  </a:lnTo>
                  <a:lnTo>
                    <a:pt x="162" y="168"/>
                  </a:lnTo>
                  <a:lnTo>
                    <a:pt x="155" y="177"/>
                  </a:lnTo>
                  <a:lnTo>
                    <a:pt x="149" y="187"/>
                  </a:lnTo>
                  <a:lnTo>
                    <a:pt x="144" y="199"/>
                  </a:lnTo>
                  <a:lnTo>
                    <a:pt x="53" y="199"/>
                  </a:lnTo>
                  <a:lnTo>
                    <a:pt x="53" y="291"/>
                  </a:lnTo>
                  <a:lnTo>
                    <a:pt x="53" y="291"/>
                  </a:lnTo>
                  <a:lnTo>
                    <a:pt x="42" y="295"/>
                  </a:lnTo>
                  <a:lnTo>
                    <a:pt x="32" y="301"/>
                  </a:lnTo>
                  <a:lnTo>
                    <a:pt x="23" y="309"/>
                  </a:lnTo>
                  <a:lnTo>
                    <a:pt x="15" y="316"/>
                  </a:lnTo>
                  <a:lnTo>
                    <a:pt x="8" y="327"/>
                  </a:lnTo>
                  <a:lnTo>
                    <a:pt x="3" y="337"/>
                  </a:lnTo>
                  <a:lnTo>
                    <a:pt x="0" y="349"/>
                  </a:lnTo>
                  <a:lnTo>
                    <a:pt x="0" y="361"/>
                  </a:lnTo>
                  <a:lnTo>
                    <a:pt x="0" y="361"/>
                  </a:lnTo>
                  <a:lnTo>
                    <a:pt x="2" y="375"/>
                  </a:lnTo>
                  <a:lnTo>
                    <a:pt x="5" y="388"/>
                  </a:lnTo>
                  <a:lnTo>
                    <a:pt x="12" y="400"/>
                  </a:lnTo>
                  <a:lnTo>
                    <a:pt x="21" y="412"/>
                  </a:lnTo>
                  <a:lnTo>
                    <a:pt x="32" y="420"/>
                  </a:lnTo>
                  <a:lnTo>
                    <a:pt x="44" y="427"/>
                  </a:lnTo>
                  <a:lnTo>
                    <a:pt x="57" y="432"/>
                  </a:lnTo>
                  <a:lnTo>
                    <a:pt x="72" y="433"/>
                  </a:lnTo>
                  <a:lnTo>
                    <a:pt x="72" y="433"/>
                  </a:lnTo>
                  <a:lnTo>
                    <a:pt x="86" y="432"/>
                  </a:lnTo>
                  <a:lnTo>
                    <a:pt x="99" y="427"/>
                  </a:lnTo>
                  <a:lnTo>
                    <a:pt x="111" y="420"/>
                  </a:lnTo>
                  <a:lnTo>
                    <a:pt x="122" y="412"/>
                  </a:lnTo>
                  <a:lnTo>
                    <a:pt x="131" y="400"/>
                  </a:lnTo>
                  <a:lnTo>
                    <a:pt x="138" y="388"/>
                  </a:lnTo>
                  <a:lnTo>
                    <a:pt x="141" y="375"/>
                  </a:lnTo>
                  <a:lnTo>
                    <a:pt x="143" y="361"/>
                  </a:lnTo>
                  <a:lnTo>
                    <a:pt x="143" y="361"/>
                  </a:lnTo>
                  <a:lnTo>
                    <a:pt x="143" y="348"/>
                  </a:lnTo>
                  <a:lnTo>
                    <a:pt x="140" y="337"/>
                  </a:lnTo>
                  <a:lnTo>
                    <a:pt x="134" y="327"/>
                  </a:lnTo>
                  <a:lnTo>
                    <a:pt x="128" y="316"/>
                  </a:lnTo>
                  <a:lnTo>
                    <a:pt x="120" y="307"/>
                  </a:lnTo>
                  <a:lnTo>
                    <a:pt x="111" y="301"/>
                  </a:lnTo>
                  <a:lnTo>
                    <a:pt x="101" y="295"/>
                  </a:lnTo>
                  <a:lnTo>
                    <a:pt x="89" y="291"/>
                  </a:lnTo>
                  <a:lnTo>
                    <a:pt x="89" y="235"/>
                  </a:lnTo>
                  <a:lnTo>
                    <a:pt x="144" y="235"/>
                  </a:lnTo>
                  <a:lnTo>
                    <a:pt x="144" y="235"/>
                  </a:lnTo>
                  <a:lnTo>
                    <a:pt x="149" y="246"/>
                  </a:lnTo>
                  <a:lnTo>
                    <a:pt x="155" y="256"/>
                  </a:lnTo>
                  <a:lnTo>
                    <a:pt x="162" y="265"/>
                  </a:lnTo>
                  <a:lnTo>
                    <a:pt x="170" y="274"/>
                  </a:lnTo>
                  <a:lnTo>
                    <a:pt x="180" y="280"/>
                  </a:lnTo>
                  <a:lnTo>
                    <a:pt x="191" y="285"/>
                  </a:lnTo>
                  <a:lnTo>
                    <a:pt x="203" y="288"/>
                  </a:lnTo>
                  <a:lnTo>
                    <a:pt x="215" y="289"/>
                  </a:lnTo>
                  <a:lnTo>
                    <a:pt x="215" y="289"/>
                  </a:lnTo>
                  <a:lnTo>
                    <a:pt x="228" y="288"/>
                  </a:lnTo>
                  <a:lnTo>
                    <a:pt x="239" y="285"/>
                  </a:lnTo>
                  <a:lnTo>
                    <a:pt x="251" y="280"/>
                  </a:lnTo>
                  <a:lnTo>
                    <a:pt x="260" y="274"/>
                  </a:lnTo>
                  <a:lnTo>
                    <a:pt x="269" y="265"/>
                  </a:lnTo>
                  <a:lnTo>
                    <a:pt x="276" y="256"/>
                  </a:lnTo>
                  <a:lnTo>
                    <a:pt x="282" y="246"/>
                  </a:lnTo>
                  <a:lnTo>
                    <a:pt x="285" y="235"/>
                  </a:lnTo>
                  <a:lnTo>
                    <a:pt x="377" y="235"/>
                  </a:lnTo>
                  <a:lnTo>
                    <a:pt x="377" y="142"/>
                  </a:lnTo>
                  <a:lnTo>
                    <a:pt x="377" y="142"/>
                  </a:lnTo>
                  <a:lnTo>
                    <a:pt x="389" y="139"/>
                  </a:lnTo>
                  <a:lnTo>
                    <a:pt x="399" y="133"/>
                  </a:lnTo>
                  <a:lnTo>
                    <a:pt x="408" y="126"/>
                  </a:lnTo>
                  <a:lnTo>
                    <a:pt x="416" y="117"/>
                  </a:lnTo>
                  <a:lnTo>
                    <a:pt x="423" y="108"/>
                  </a:lnTo>
                  <a:lnTo>
                    <a:pt x="428" y="97"/>
                  </a:lnTo>
                  <a:lnTo>
                    <a:pt x="431" y="85"/>
                  </a:lnTo>
                  <a:lnTo>
                    <a:pt x="432" y="73"/>
                  </a:lnTo>
                  <a:lnTo>
                    <a:pt x="432" y="73"/>
                  </a:lnTo>
                  <a:close/>
                  <a:moveTo>
                    <a:pt x="107" y="361"/>
                  </a:moveTo>
                  <a:lnTo>
                    <a:pt x="107" y="361"/>
                  </a:lnTo>
                  <a:lnTo>
                    <a:pt x="107" y="367"/>
                  </a:lnTo>
                  <a:lnTo>
                    <a:pt x="104" y="375"/>
                  </a:lnTo>
                  <a:lnTo>
                    <a:pt x="101" y="381"/>
                  </a:lnTo>
                  <a:lnTo>
                    <a:pt x="96" y="387"/>
                  </a:lnTo>
                  <a:lnTo>
                    <a:pt x="92" y="390"/>
                  </a:lnTo>
                  <a:lnTo>
                    <a:pt x="86" y="394"/>
                  </a:lnTo>
                  <a:lnTo>
                    <a:pt x="78" y="396"/>
                  </a:lnTo>
                  <a:lnTo>
                    <a:pt x="72" y="397"/>
                  </a:lnTo>
                  <a:lnTo>
                    <a:pt x="72" y="397"/>
                  </a:lnTo>
                  <a:lnTo>
                    <a:pt x="65" y="396"/>
                  </a:lnTo>
                  <a:lnTo>
                    <a:pt x="57" y="394"/>
                  </a:lnTo>
                  <a:lnTo>
                    <a:pt x="51" y="390"/>
                  </a:lnTo>
                  <a:lnTo>
                    <a:pt x="47" y="387"/>
                  </a:lnTo>
                  <a:lnTo>
                    <a:pt x="42" y="381"/>
                  </a:lnTo>
                  <a:lnTo>
                    <a:pt x="39" y="375"/>
                  </a:lnTo>
                  <a:lnTo>
                    <a:pt x="36" y="367"/>
                  </a:lnTo>
                  <a:lnTo>
                    <a:pt x="36" y="361"/>
                  </a:lnTo>
                  <a:lnTo>
                    <a:pt x="36" y="361"/>
                  </a:lnTo>
                  <a:lnTo>
                    <a:pt x="36" y="354"/>
                  </a:lnTo>
                  <a:lnTo>
                    <a:pt x="39" y="346"/>
                  </a:lnTo>
                  <a:lnTo>
                    <a:pt x="42" y="340"/>
                  </a:lnTo>
                  <a:lnTo>
                    <a:pt x="47" y="336"/>
                  </a:lnTo>
                  <a:lnTo>
                    <a:pt x="51" y="331"/>
                  </a:lnTo>
                  <a:lnTo>
                    <a:pt x="57" y="328"/>
                  </a:lnTo>
                  <a:lnTo>
                    <a:pt x="65" y="325"/>
                  </a:lnTo>
                  <a:lnTo>
                    <a:pt x="72" y="325"/>
                  </a:lnTo>
                  <a:lnTo>
                    <a:pt x="72" y="325"/>
                  </a:lnTo>
                  <a:lnTo>
                    <a:pt x="78" y="325"/>
                  </a:lnTo>
                  <a:lnTo>
                    <a:pt x="86" y="328"/>
                  </a:lnTo>
                  <a:lnTo>
                    <a:pt x="92" y="331"/>
                  </a:lnTo>
                  <a:lnTo>
                    <a:pt x="96" y="336"/>
                  </a:lnTo>
                  <a:lnTo>
                    <a:pt x="101" y="340"/>
                  </a:lnTo>
                  <a:lnTo>
                    <a:pt x="104" y="346"/>
                  </a:lnTo>
                  <a:lnTo>
                    <a:pt x="107" y="354"/>
                  </a:lnTo>
                  <a:lnTo>
                    <a:pt x="107" y="361"/>
                  </a:lnTo>
                  <a:lnTo>
                    <a:pt x="107" y="361"/>
                  </a:lnTo>
                  <a:close/>
                  <a:moveTo>
                    <a:pt x="89" y="309"/>
                  </a:moveTo>
                  <a:lnTo>
                    <a:pt x="89" y="309"/>
                  </a:lnTo>
                  <a:lnTo>
                    <a:pt x="89" y="309"/>
                  </a:lnTo>
                  <a:close/>
                  <a:moveTo>
                    <a:pt x="215" y="253"/>
                  </a:moveTo>
                  <a:lnTo>
                    <a:pt x="215" y="253"/>
                  </a:lnTo>
                  <a:lnTo>
                    <a:pt x="207" y="253"/>
                  </a:lnTo>
                  <a:lnTo>
                    <a:pt x="201" y="250"/>
                  </a:lnTo>
                  <a:lnTo>
                    <a:pt x="195" y="247"/>
                  </a:lnTo>
                  <a:lnTo>
                    <a:pt x="189" y="243"/>
                  </a:lnTo>
                  <a:lnTo>
                    <a:pt x="185" y="237"/>
                  </a:lnTo>
                  <a:lnTo>
                    <a:pt x="182" y="231"/>
                  </a:lnTo>
                  <a:lnTo>
                    <a:pt x="179" y="223"/>
                  </a:lnTo>
                  <a:lnTo>
                    <a:pt x="179" y="217"/>
                  </a:lnTo>
                  <a:lnTo>
                    <a:pt x="179" y="217"/>
                  </a:lnTo>
                  <a:lnTo>
                    <a:pt x="179" y="210"/>
                  </a:lnTo>
                  <a:lnTo>
                    <a:pt x="182" y="202"/>
                  </a:lnTo>
                  <a:lnTo>
                    <a:pt x="185" y="196"/>
                  </a:lnTo>
                  <a:lnTo>
                    <a:pt x="189" y="190"/>
                  </a:lnTo>
                  <a:lnTo>
                    <a:pt x="195" y="186"/>
                  </a:lnTo>
                  <a:lnTo>
                    <a:pt x="201" y="183"/>
                  </a:lnTo>
                  <a:lnTo>
                    <a:pt x="207" y="181"/>
                  </a:lnTo>
                  <a:lnTo>
                    <a:pt x="215" y="180"/>
                  </a:lnTo>
                  <a:lnTo>
                    <a:pt x="215" y="180"/>
                  </a:lnTo>
                  <a:lnTo>
                    <a:pt x="222" y="181"/>
                  </a:lnTo>
                  <a:lnTo>
                    <a:pt x="230" y="183"/>
                  </a:lnTo>
                  <a:lnTo>
                    <a:pt x="236" y="186"/>
                  </a:lnTo>
                  <a:lnTo>
                    <a:pt x="242" y="190"/>
                  </a:lnTo>
                  <a:lnTo>
                    <a:pt x="246" y="196"/>
                  </a:lnTo>
                  <a:lnTo>
                    <a:pt x="249" y="202"/>
                  </a:lnTo>
                  <a:lnTo>
                    <a:pt x="251" y="210"/>
                  </a:lnTo>
                  <a:lnTo>
                    <a:pt x="252" y="217"/>
                  </a:lnTo>
                  <a:lnTo>
                    <a:pt x="252" y="217"/>
                  </a:lnTo>
                  <a:lnTo>
                    <a:pt x="251" y="223"/>
                  </a:lnTo>
                  <a:lnTo>
                    <a:pt x="249" y="231"/>
                  </a:lnTo>
                  <a:lnTo>
                    <a:pt x="246" y="237"/>
                  </a:lnTo>
                  <a:lnTo>
                    <a:pt x="242" y="243"/>
                  </a:lnTo>
                  <a:lnTo>
                    <a:pt x="236" y="247"/>
                  </a:lnTo>
                  <a:lnTo>
                    <a:pt x="230" y="250"/>
                  </a:lnTo>
                  <a:lnTo>
                    <a:pt x="222" y="253"/>
                  </a:lnTo>
                  <a:lnTo>
                    <a:pt x="215" y="253"/>
                  </a:lnTo>
                  <a:lnTo>
                    <a:pt x="215" y="253"/>
                  </a:lnTo>
                  <a:close/>
                  <a:moveTo>
                    <a:pt x="359" y="109"/>
                  </a:moveTo>
                  <a:lnTo>
                    <a:pt x="359" y="109"/>
                  </a:lnTo>
                  <a:lnTo>
                    <a:pt x="351" y="108"/>
                  </a:lnTo>
                  <a:lnTo>
                    <a:pt x="345" y="106"/>
                  </a:lnTo>
                  <a:lnTo>
                    <a:pt x="339" y="103"/>
                  </a:lnTo>
                  <a:lnTo>
                    <a:pt x="333" y="99"/>
                  </a:lnTo>
                  <a:lnTo>
                    <a:pt x="329" y="93"/>
                  </a:lnTo>
                  <a:lnTo>
                    <a:pt x="326" y="87"/>
                  </a:lnTo>
                  <a:lnTo>
                    <a:pt x="324" y="79"/>
                  </a:lnTo>
                  <a:lnTo>
                    <a:pt x="323" y="73"/>
                  </a:lnTo>
                  <a:lnTo>
                    <a:pt x="323" y="73"/>
                  </a:lnTo>
                  <a:lnTo>
                    <a:pt x="324" y="66"/>
                  </a:lnTo>
                  <a:lnTo>
                    <a:pt x="326" y="58"/>
                  </a:lnTo>
                  <a:lnTo>
                    <a:pt x="329" y="52"/>
                  </a:lnTo>
                  <a:lnTo>
                    <a:pt x="333" y="46"/>
                  </a:lnTo>
                  <a:lnTo>
                    <a:pt x="339" y="42"/>
                  </a:lnTo>
                  <a:lnTo>
                    <a:pt x="345" y="39"/>
                  </a:lnTo>
                  <a:lnTo>
                    <a:pt x="351" y="37"/>
                  </a:lnTo>
                  <a:lnTo>
                    <a:pt x="359" y="36"/>
                  </a:lnTo>
                  <a:lnTo>
                    <a:pt x="359" y="36"/>
                  </a:lnTo>
                  <a:lnTo>
                    <a:pt x="366" y="37"/>
                  </a:lnTo>
                  <a:lnTo>
                    <a:pt x="374" y="39"/>
                  </a:lnTo>
                  <a:lnTo>
                    <a:pt x="380" y="42"/>
                  </a:lnTo>
                  <a:lnTo>
                    <a:pt x="384" y="46"/>
                  </a:lnTo>
                  <a:lnTo>
                    <a:pt x="389" y="52"/>
                  </a:lnTo>
                  <a:lnTo>
                    <a:pt x="393" y="58"/>
                  </a:lnTo>
                  <a:lnTo>
                    <a:pt x="395" y="66"/>
                  </a:lnTo>
                  <a:lnTo>
                    <a:pt x="395" y="73"/>
                  </a:lnTo>
                  <a:lnTo>
                    <a:pt x="395" y="73"/>
                  </a:lnTo>
                  <a:lnTo>
                    <a:pt x="395" y="79"/>
                  </a:lnTo>
                  <a:lnTo>
                    <a:pt x="393" y="87"/>
                  </a:lnTo>
                  <a:lnTo>
                    <a:pt x="389" y="93"/>
                  </a:lnTo>
                  <a:lnTo>
                    <a:pt x="384" y="99"/>
                  </a:lnTo>
                  <a:lnTo>
                    <a:pt x="380" y="103"/>
                  </a:lnTo>
                  <a:lnTo>
                    <a:pt x="374" y="106"/>
                  </a:lnTo>
                  <a:lnTo>
                    <a:pt x="366" y="108"/>
                  </a:lnTo>
                  <a:lnTo>
                    <a:pt x="359" y="109"/>
                  </a:lnTo>
                  <a:lnTo>
                    <a:pt x="359" y="10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45897" y="4683989"/>
            <a:ext cx="402361" cy="402361"/>
          </a:xfrm>
          <a:prstGeom prst="rect">
            <a:avLst/>
          </a:prstGeom>
        </p:spPr>
      </p:pic>
    </p:spTree>
    <p:extLst>
      <p:ext uri="{BB962C8B-B14F-4D97-AF65-F5344CB8AC3E}">
        <p14:creationId xmlns:p14="http://schemas.microsoft.com/office/powerpoint/2010/main" val="38235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wipe(left)">
                                      <p:cBhvr>
                                        <p:cTn id="14" dur="500"/>
                                        <p:tgtEl>
                                          <p:spTgt spid="14">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wipe(left)">
                                      <p:cBhvr>
                                        <p:cTn id="17" dur="500"/>
                                        <p:tgtEl>
                                          <p:spTgt spid="15">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wipe(left)">
                                      <p:cBhvr>
                                        <p:cTn id="20" dur="500"/>
                                        <p:tgtEl>
                                          <p:spTgt spid="16">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Wide Images ">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prstGeom prst="rect">
            <a:avLst/>
          </a:prstGeom>
        </p:spPr>
        <p:txBody>
          <a:bodyPr/>
          <a:lstStyle>
            <a:lvl1pPr marL="0" indent="0" algn="ctr">
              <a:buNone/>
              <a:defRPr sz="2000"/>
            </a:lvl1pPr>
          </a:lstStyle>
          <a:p>
            <a:r>
              <a:rPr lang="en-US" dirty="0" smtClean="0"/>
              <a:t>Insert Image In Here</a:t>
            </a:r>
            <a:endParaRPr lang="en-US" dirty="0"/>
          </a:p>
        </p:txBody>
      </p:sp>
      <p:sp>
        <p:nvSpPr>
          <p:cNvPr id="5" name="Text Placeholder 3"/>
          <p:cNvSpPr>
            <a:spLocks noGrp="1"/>
          </p:cNvSpPr>
          <p:nvPr>
            <p:ph type="body" sz="quarter" idx="12" hasCustomPrompt="1"/>
          </p:nvPr>
        </p:nvSpPr>
        <p:spPr>
          <a:xfrm>
            <a:off x="141890" y="3486150"/>
            <a:ext cx="9002110" cy="1295400"/>
          </a:xfrm>
          <a:prstGeom prst="rect">
            <a:avLst/>
          </a:prstGeom>
          <a:solidFill>
            <a:schemeClr val="tx1">
              <a:lumMod val="85000"/>
              <a:lumOff val="15000"/>
              <a:alpha val="75000"/>
            </a:schemeClr>
          </a:solidFill>
        </p:spPr>
        <p:txBody>
          <a:bodyPr/>
          <a:lstStyle>
            <a:lvl1pPr marL="0" indent="0">
              <a:buNone/>
              <a:defRPr sz="1200" baseline="0">
                <a:solidFill>
                  <a:schemeClr val="bg1">
                    <a:lumMod val="95000"/>
                  </a:schemeClr>
                </a:solidFill>
              </a:defRPr>
            </a:lvl1pPr>
          </a:lstStyle>
          <a:p>
            <a:pPr lvl="0"/>
            <a:r>
              <a:rPr lang="en-US" dirty="0" smtClean="0"/>
              <a:t>Edit Text</a:t>
            </a:r>
            <a:endParaRPr lang="en-US" dirty="0"/>
          </a:p>
        </p:txBody>
      </p:sp>
      <p:sp>
        <p:nvSpPr>
          <p:cNvPr id="6" name="Text Placeholder 3"/>
          <p:cNvSpPr>
            <a:spLocks noGrp="1"/>
          </p:cNvSpPr>
          <p:nvPr>
            <p:ph type="body" sz="quarter" idx="13" hasCustomPrompt="1"/>
          </p:nvPr>
        </p:nvSpPr>
        <p:spPr>
          <a:xfrm>
            <a:off x="-10510" y="3486150"/>
            <a:ext cx="152400" cy="1295399"/>
          </a:xfrm>
          <a:prstGeom prst="rect">
            <a:avLst/>
          </a:prstGeom>
          <a:solidFill>
            <a:schemeClr val="accent2">
              <a:alpha val="75000"/>
            </a:schemeClr>
          </a:solidFill>
        </p:spPr>
        <p:txBody>
          <a:bodyPr/>
          <a:lstStyle>
            <a:lvl1pPr marL="0" indent="0">
              <a:buNone/>
              <a:defRPr sz="100" baseline="0">
                <a:solidFill>
                  <a:schemeClr val="tx1"/>
                </a:solidFill>
              </a:defRPr>
            </a:lvl1pPr>
          </a:lstStyle>
          <a:p>
            <a:pPr lvl="0"/>
            <a:r>
              <a:rPr lang="en-US" dirty="0" smtClean="0"/>
              <a:t>.</a:t>
            </a:r>
            <a:endParaRPr lang="en-US" dirty="0"/>
          </a:p>
        </p:txBody>
      </p:sp>
    </p:spTree>
    <p:extLst>
      <p:ext uri="{BB962C8B-B14F-4D97-AF65-F5344CB8AC3E}">
        <p14:creationId xmlns:p14="http://schemas.microsoft.com/office/powerpoint/2010/main" val="280429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bg/>
                                          </p:spTgt>
                                        </p:tgtEl>
                                        <p:attrNameLst>
                                          <p:attrName>style.visibility</p:attrName>
                                        </p:attrNameLst>
                                      </p:cBhvr>
                                      <p:to>
                                        <p:strVal val="visible"/>
                                      </p:to>
                                    </p:set>
                                    <p:animEffect transition="in" filter="wipe(left)">
                                      <p:cBhvr>
                                        <p:cTn id="14" dur="500"/>
                                        <p:tgtEl>
                                          <p:spTgt spid="5">
                                            <p:bg/>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uiExpand="1" build="p" animBg="1">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Description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Text Placeholder 10"/>
          <p:cNvSpPr>
            <a:spLocks noGrp="1"/>
          </p:cNvSpPr>
          <p:nvPr>
            <p:ph type="body" sz="quarter" idx="17" hasCustomPrompt="1"/>
          </p:nvPr>
        </p:nvSpPr>
        <p:spPr>
          <a:xfrm>
            <a:off x="609600" y="3594392"/>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10"/>
          <p:cNvSpPr>
            <a:spLocks noGrp="1"/>
          </p:cNvSpPr>
          <p:nvPr>
            <p:ph type="body" sz="quarter" idx="24" hasCustomPrompt="1"/>
          </p:nvPr>
        </p:nvSpPr>
        <p:spPr>
          <a:xfrm>
            <a:off x="2715712"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9" name="Text Placeholder 10"/>
          <p:cNvSpPr>
            <a:spLocks noGrp="1"/>
          </p:cNvSpPr>
          <p:nvPr>
            <p:ph type="body" sz="quarter" idx="25" hasCustomPrompt="1"/>
          </p:nvPr>
        </p:nvSpPr>
        <p:spPr>
          <a:xfrm>
            <a:off x="4821824"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24" name="Text Placeholder 10"/>
          <p:cNvSpPr>
            <a:spLocks noGrp="1"/>
          </p:cNvSpPr>
          <p:nvPr>
            <p:ph type="body" sz="quarter" idx="26" hasCustomPrompt="1"/>
          </p:nvPr>
        </p:nvSpPr>
        <p:spPr>
          <a:xfrm>
            <a:off x="6927936" y="359464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29" name="Text Placeholder 10"/>
          <p:cNvSpPr>
            <a:spLocks noGrp="1"/>
          </p:cNvSpPr>
          <p:nvPr>
            <p:ph type="body" sz="quarter" idx="27" hasCustomPrompt="1"/>
          </p:nvPr>
        </p:nvSpPr>
        <p:spPr>
          <a:xfrm>
            <a:off x="622740" y="194125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34" name="Text Placeholder 10"/>
          <p:cNvSpPr>
            <a:spLocks noGrp="1"/>
          </p:cNvSpPr>
          <p:nvPr>
            <p:ph type="body" sz="quarter" idx="28" hasCustomPrompt="1"/>
          </p:nvPr>
        </p:nvSpPr>
        <p:spPr>
          <a:xfrm>
            <a:off x="2728852"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39" name="Text Placeholder 10"/>
          <p:cNvSpPr>
            <a:spLocks noGrp="1"/>
          </p:cNvSpPr>
          <p:nvPr>
            <p:ph type="body" sz="quarter" idx="29" hasCustomPrompt="1"/>
          </p:nvPr>
        </p:nvSpPr>
        <p:spPr>
          <a:xfrm>
            <a:off x="4834964"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44" name="Text Placeholder 10"/>
          <p:cNvSpPr>
            <a:spLocks noGrp="1"/>
          </p:cNvSpPr>
          <p:nvPr>
            <p:ph type="body" sz="quarter" idx="30" hasCustomPrompt="1"/>
          </p:nvPr>
        </p:nvSpPr>
        <p:spPr>
          <a:xfrm>
            <a:off x="6941076" y="1941514"/>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24068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9">
                                            <p:txEl>
                                              <p:pRg st="0" end="0"/>
                                            </p:txEl>
                                          </p:spTgt>
                                        </p:tgtEl>
                                        <p:attrNameLst>
                                          <p:attrName>style.visibility</p:attrName>
                                        </p:attrNameLst>
                                      </p:cBhvr>
                                      <p:to>
                                        <p:strVal val="visible"/>
                                      </p:to>
                                    </p:set>
                                    <p:animEffect transition="in" filter="fade">
                                      <p:cBhvr>
                                        <p:cTn id="14" dur="500"/>
                                        <p:tgtEl>
                                          <p:spTgt spid="29">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4">
                                            <p:txEl>
                                              <p:pRg st="0" end="0"/>
                                            </p:txEl>
                                          </p:spTgt>
                                        </p:tgtEl>
                                        <p:attrNameLst>
                                          <p:attrName>style.visibility</p:attrName>
                                        </p:attrNameLst>
                                      </p:cBhvr>
                                      <p:to>
                                        <p:strVal val="visible"/>
                                      </p:to>
                                    </p:set>
                                    <p:animEffect transition="in" filter="fade">
                                      <p:cBhvr>
                                        <p:cTn id="17" dur="500"/>
                                        <p:tgtEl>
                                          <p:spTgt spid="3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xEl>
                                              <p:pRg st="0" end="0"/>
                                            </p:txEl>
                                          </p:spTgt>
                                        </p:tgtEl>
                                        <p:attrNameLst>
                                          <p:attrName>style.visibility</p:attrName>
                                        </p:attrNameLst>
                                      </p:cBhvr>
                                      <p:to>
                                        <p:strVal val="visible"/>
                                      </p:to>
                                    </p:set>
                                    <p:animEffect transition="in" filter="fade">
                                      <p:cBhvr>
                                        <p:cTn id="20" dur="500"/>
                                        <p:tgtEl>
                                          <p:spTgt spid="39">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4">
                                            <p:txEl>
                                              <p:pRg st="0" end="0"/>
                                            </p:txEl>
                                          </p:spTgt>
                                        </p:tgtEl>
                                        <p:attrNameLst>
                                          <p:attrName>style.visibility</p:attrName>
                                        </p:attrNameLst>
                                      </p:cBhvr>
                                      <p:to>
                                        <p:strVal val="visible"/>
                                      </p:to>
                                    </p:set>
                                    <p:animEffect transition="in" filter="fade">
                                      <p:cBhvr>
                                        <p:cTn id="23" dur="500"/>
                                        <p:tgtEl>
                                          <p:spTgt spid="44">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500"/>
                                        <p:tgtEl>
                                          <p:spTgt spid="4">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fade">
                                      <p:cBhvr>
                                        <p:cTn id="29" dur="500"/>
                                        <p:tgtEl>
                                          <p:spTgt spid="14">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xEl>
                                              <p:pRg st="0" end="0"/>
                                            </p:txEl>
                                          </p:spTgt>
                                        </p:tgtEl>
                                        <p:attrNameLst>
                                          <p:attrName>style.visibility</p:attrName>
                                        </p:attrNameLst>
                                      </p:cBhvr>
                                      <p:to>
                                        <p:strVal val="visible"/>
                                      </p:to>
                                    </p:set>
                                    <p:animEffect transition="in" filter="fade">
                                      <p:cBhvr>
                                        <p:cTn id="35"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Descriptions">
    <p:spTree>
      <p:nvGrpSpPr>
        <p:cNvPr id="1" name=""/>
        <p:cNvGrpSpPr/>
        <p:nvPr/>
      </p:nvGrpSpPr>
      <p:grpSpPr>
        <a:xfrm>
          <a:off x="0" y="0"/>
          <a:ext cx="0" cy="0"/>
          <a:chOff x="0" y="0"/>
          <a:chExt cx="0" cy="0"/>
        </a:xfrm>
      </p:grpSpPr>
      <p:pic>
        <p:nvPicPr>
          <p:cNvPr id="13"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048000" y="3654607"/>
            <a:ext cx="5638800" cy="217306"/>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4"/>
          <p:cNvSpPr>
            <a:spLocks noGrp="1"/>
          </p:cNvSpPr>
          <p:nvPr>
            <p:ph type="pic" sz="quarter" idx="10" hasCustomPrompt="1"/>
          </p:nvPr>
        </p:nvSpPr>
        <p:spPr>
          <a:xfrm>
            <a:off x="3200400" y="1200150"/>
            <a:ext cx="5410200" cy="2438400"/>
          </a:xfrm>
          <a:prstGeom prst="rect">
            <a:avLst/>
          </a:prstGeom>
          <a:ln w="38100">
            <a:solidFill>
              <a:schemeClr val="bg1"/>
            </a:solidFill>
          </a:ln>
        </p:spPr>
        <p:txBody>
          <a:bodyPr/>
          <a:lstStyle>
            <a:lvl1pPr marL="0" indent="0">
              <a:buNone/>
              <a:defRPr sz="2000">
                <a:solidFill>
                  <a:schemeClr val="bg1"/>
                </a:solidFill>
              </a:defRPr>
            </a:lvl1pPr>
          </a:lstStyle>
          <a:p>
            <a:r>
              <a:rPr lang="en-US" dirty="0" smtClean="0"/>
              <a:t>Picture</a:t>
            </a:r>
            <a:endParaRPr lang="en-US" dirty="0"/>
          </a:p>
        </p:txBody>
      </p:sp>
      <p:sp>
        <p:nvSpPr>
          <p:cNvPr id="6" name="Text Placeholder 10"/>
          <p:cNvSpPr>
            <a:spLocks noGrp="1"/>
          </p:cNvSpPr>
          <p:nvPr>
            <p:ph type="body" sz="quarter" idx="15" hasCustomPrompt="1"/>
          </p:nvPr>
        </p:nvSpPr>
        <p:spPr>
          <a:xfrm>
            <a:off x="3200399" y="3813810"/>
            <a:ext cx="5438775" cy="304800"/>
          </a:xfrm>
          <a:prstGeom prst="rect">
            <a:avLst/>
          </a:prstGeom>
        </p:spPr>
        <p:txBody>
          <a:bodyPr anchor="t" anchorCtr="0">
            <a:normAutofit/>
          </a:bodyPr>
          <a:lstStyle>
            <a:lvl1pPr marL="0" indent="0" algn="r">
              <a:lnSpc>
                <a:spcPct val="100000"/>
              </a:lnSpc>
              <a:spcBef>
                <a:spcPts val="1200"/>
              </a:spcBef>
              <a:buNone/>
              <a:defRPr sz="1400" b="1" baseline="0">
                <a:solidFill>
                  <a:schemeClr val="accent1">
                    <a:lumMod val="75000"/>
                  </a:schemeClr>
                </a:solidFill>
                <a:latin typeface="+mn-lt"/>
              </a:defRPr>
            </a:lvl1pPr>
          </a:lstStyle>
          <a:p>
            <a:pPr lvl="0"/>
            <a:r>
              <a:rPr lang="en-US" dirty="0" smtClean="0"/>
              <a:t>Title Image</a:t>
            </a:r>
            <a:endParaRPr lang="en-US" dirty="0"/>
          </a:p>
        </p:txBody>
      </p:sp>
      <p:cxnSp>
        <p:nvCxnSpPr>
          <p:cNvPr id="8" name="Straight Connector 7"/>
          <p:cNvCxnSpPr/>
          <p:nvPr userDrawn="1"/>
        </p:nvCxnSpPr>
        <p:spPr>
          <a:xfrm>
            <a:off x="3200400" y="4118610"/>
            <a:ext cx="5486400"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10"/>
          <p:cNvSpPr>
            <a:spLocks noGrp="1"/>
          </p:cNvSpPr>
          <p:nvPr>
            <p:ph type="body" sz="quarter" idx="16" hasCustomPrompt="1"/>
          </p:nvPr>
        </p:nvSpPr>
        <p:spPr>
          <a:xfrm>
            <a:off x="3200400" y="4095750"/>
            <a:ext cx="5438775" cy="304800"/>
          </a:xfrm>
          <a:prstGeom prst="rect">
            <a:avLst/>
          </a:prstGeom>
        </p:spPr>
        <p:txBody>
          <a:bodyPr anchor="t" anchorCtr="0">
            <a:normAutofit/>
          </a:bodyPr>
          <a:lstStyle>
            <a:lvl1pPr marL="0" indent="0" algn="r">
              <a:lnSpc>
                <a:spcPct val="100000"/>
              </a:lnSpc>
              <a:spcBef>
                <a:spcPts val="1200"/>
              </a:spcBef>
              <a:buNone/>
              <a:defRPr sz="1200" b="0" baseline="0">
                <a:solidFill>
                  <a:schemeClr val="tx1"/>
                </a:solidFill>
                <a:latin typeface="+mn-lt"/>
              </a:defRPr>
            </a:lvl1pPr>
          </a:lstStyle>
          <a:p>
            <a:pPr lvl="0"/>
            <a:r>
              <a:rPr lang="en-US" dirty="0" smtClean="0"/>
              <a:t>Small Descriptions</a:t>
            </a:r>
            <a:endParaRPr lang="en-US" dirty="0"/>
          </a:p>
        </p:txBody>
      </p:sp>
      <p:sp>
        <p:nvSpPr>
          <p:cNvPr id="11" name="Text Placeholder 10"/>
          <p:cNvSpPr>
            <a:spLocks noGrp="1"/>
          </p:cNvSpPr>
          <p:nvPr>
            <p:ph type="body" sz="quarter" idx="17" hasCustomPrompt="1"/>
          </p:nvPr>
        </p:nvSpPr>
        <p:spPr>
          <a:xfrm>
            <a:off x="533400" y="1200150"/>
            <a:ext cx="2514600" cy="31242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2" name="Text Placeholder 10"/>
          <p:cNvSpPr>
            <a:spLocks noGrp="1"/>
          </p:cNvSpPr>
          <p:nvPr>
            <p:ph type="body" sz="quarter" idx="18"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9185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500"/>
                                        <p:tgtEl>
                                          <p:spTgt spid="11">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wipe(right)">
                                      <p:cBhvr>
                                        <p:cTn id="26" dur="500"/>
                                        <p:tgtEl>
                                          <p:spTgt spid="6">
                                            <p:txEl>
                                              <p:pRg st="0" end="0"/>
                                            </p:txEl>
                                          </p:spTgt>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fade">
                                      <p:cBhvr>
                                        <p:cTn id="3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22" presetClass="entr" presetSubtype="2"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right)">
                      <p:cBhvr>
                        <p:cTn dur="500"/>
                        <p:tgtEl>
                          <p:spTgt spid="6"/>
                        </p:tgtEl>
                      </p:cBhvr>
                    </p:animEffect>
                  </p:childTnLst>
                </p:cTn>
              </p:par>
            </p:tnLst>
          </p:tmpl>
        </p:tmplLst>
      </p:bldP>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0"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5143500"/>
          </a:xfrm>
          <a:prstGeom prst="rect">
            <a:avLst/>
          </a:prstGeo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quarter" idx="10" hasCustomPrompt="1"/>
          </p:nvPr>
        </p:nvSpPr>
        <p:spPr>
          <a:xfrm>
            <a:off x="0" y="3181350"/>
            <a:ext cx="9144000" cy="1295400"/>
          </a:xfrm>
          <a:prstGeom prst="rect">
            <a:avLst/>
          </a:prstGeom>
          <a:solidFill>
            <a:schemeClr val="bg1">
              <a:alpha val="67000"/>
            </a:schemeClr>
          </a:solidFill>
        </p:spPr>
        <p:txBody>
          <a:bodyPr anchor="ctr"/>
          <a:lstStyle>
            <a:lvl1pPr marL="0" indent="0">
              <a:buNone/>
              <a:defRPr sz="1800" baseline="0">
                <a:solidFill>
                  <a:schemeClr val="tx1"/>
                </a:solidFill>
              </a:defRPr>
            </a:lvl1pPr>
          </a:lstStyle>
          <a:p>
            <a:pPr lvl="0"/>
            <a:r>
              <a:rPr lang="en-US" dirty="0" smtClean="0"/>
              <a:t>Edit Text In Here</a:t>
            </a:r>
            <a:endParaRPr lang="en-US" dirty="0"/>
          </a:p>
        </p:txBody>
      </p:sp>
      <p:sp>
        <p:nvSpPr>
          <p:cNvPr id="6" name="Text Placeholder 3"/>
          <p:cNvSpPr>
            <a:spLocks noGrp="1"/>
          </p:cNvSpPr>
          <p:nvPr>
            <p:ph type="body" sz="quarter" idx="11" hasCustomPrompt="1"/>
          </p:nvPr>
        </p:nvSpPr>
        <p:spPr>
          <a:xfrm>
            <a:off x="0" y="445770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smtClean="0"/>
              <a:t>.</a:t>
            </a:r>
            <a:endParaRPr lang="en-US" dirty="0"/>
          </a:p>
        </p:txBody>
      </p:sp>
      <p:sp>
        <p:nvSpPr>
          <p:cNvPr id="7" name="Text Placeholder 3"/>
          <p:cNvSpPr>
            <a:spLocks noGrp="1"/>
          </p:cNvSpPr>
          <p:nvPr>
            <p:ph type="body" sz="quarter" idx="12" hasCustomPrompt="1"/>
          </p:nvPr>
        </p:nvSpPr>
        <p:spPr>
          <a:xfrm>
            <a:off x="0" y="302895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smtClean="0"/>
              <a:t>.</a:t>
            </a:r>
            <a:endParaRPr lang="en-US" dirty="0"/>
          </a:p>
        </p:txBody>
      </p:sp>
    </p:spTree>
    <p:extLst>
      <p:ext uri="{BB962C8B-B14F-4D97-AF65-F5344CB8AC3E}">
        <p14:creationId xmlns:p14="http://schemas.microsoft.com/office/powerpoint/2010/main" val="368354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wipe(down)">
                                      <p:cBhvr>
                                        <p:cTn id="15" dur="500"/>
                                        <p:tgtEl>
                                          <p:spTgt spid="7">
                                            <p:bg/>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down)">
                                      <p:cBhvr>
                                        <p:cTn id="18" dur="500"/>
                                        <p:tgtEl>
                                          <p:spTgt spid="7">
                                            <p:txEl>
                                              <p:pRg st="0" end="0"/>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6">
                                            <p:bg/>
                                          </p:spTgt>
                                        </p:tgtEl>
                                        <p:attrNameLst>
                                          <p:attrName>style.visibility</p:attrName>
                                        </p:attrNameLst>
                                      </p:cBhvr>
                                      <p:to>
                                        <p:strVal val="visible"/>
                                      </p:to>
                                    </p:set>
                                    <p:animEffect transition="in" filter="wipe(up)">
                                      <p:cBhvr>
                                        <p:cTn id="21" dur="500"/>
                                        <p:tgtEl>
                                          <p:spTgt spid="6">
                                            <p:bg/>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wipe(up)">
                                      <p:cBhvr>
                                        <p:cTn id="2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tmplLst>
          <p:tmpl>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6" grpId="0" build="p" animBg="1">
        <p:tmplLst>
          <p:tmpl>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 lvl="1">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Lst>
      </p:bldP>
      <p:bldP spid="7" grpId="0" uiExpand="1" build="p" animBg="1">
        <p:tmplLst>
          <p:tmpl>
            <p:tnLst>
              <p:par>
                <p:cTn presetID="22" presetClass="entr" presetSubtype="4"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grpSp>
        <p:nvGrpSpPr>
          <p:cNvPr id="2" name="Group 1"/>
          <p:cNvGrpSpPr/>
          <p:nvPr userDrawn="1"/>
        </p:nvGrpSpPr>
        <p:grpSpPr>
          <a:xfrm>
            <a:off x="431800" y="1351046"/>
            <a:ext cx="1828800" cy="1828800"/>
            <a:chOff x="431800" y="1351046"/>
            <a:chExt cx="1828800" cy="1828800"/>
          </a:xfrm>
        </p:grpSpPr>
        <p:sp>
          <p:nvSpPr>
            <p:cNvPr id="5" name="Oval 4"/>
            <p:cNvSpPr/>
            <p:nvPr userDrawn="1"/>
          </p:nvSpPr>
          <p:spPr>
            <a:xfrm>
              <a:off x="431800" y="1351046"/>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ie 39"/>
            <p:cNvSpPr/>
            <p:nvPr userDrawn="1"/>
          </p:nvSpPr>
          <p:spPr>
            <a:xfrm>
              <a:off x="431800" y="1351046"/>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Picture Placeholder 5"/>
          <p:cNvSpPr>
            <a:spLocks noGrp="1"/>
          </p:cNvSpPr>
          <p:nvPr>
            <p:ph type="pic" sz="quarter" idx="10"/>
          </p:nvPr>
        </p:nvSpPr>
        <p:spPr>
          <a:xfrm>
            <a:off x="453524" y="1372770"/>
            <a:ext cx="1785352" cy="1785352"/>
          </a:xfrm>
          <a:prstGeom prst="ellipse">
            <a:avLst/>
          </a:prstGeom>
        </p:spPr>
        <p:txBody>
          <a:bodyPr/>
          <a:lstStyle>
            <a:lvl1pPr marL="0" indent="0" algn="ctr">
              <a:buNone/>
              <a:defRPr sz="800"/>
            </a:lvl1pPr>
          </a:lstStyle>
          <a:p>
            <a:endParaRPr lang="en-US" dirty="0"/>
          </a:p>
        </p:txBody>
      </p:sp>
      <p:sp>
        <p:nvSpPr>
          <p:cNvPr id="17" name="Text Placeholder 7"/>
          <p:cNvSpPr>
            <a:spLocks noGrp="1"/>
          </p:cNvSpPr>
          <p:nvPr>
            <p:ph type="body" sz="quarter" idx="13" hasCustomPrompt="1"/>
          </p:nvPr>
        </p:nvSpPr>
        <p:spPr>
          <a:xfrm>
            <a:off x="581025"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19" name="Text Placeholder 7"/>
          <p:cNvSpPr>
            <a:spLocks noGrp="1"/>
          </p:cNvSpPr>
          <p:nvPr>
            <p:ph type="body" sz="quarter" idx="21" hasCustomPrompt="1"/>
          </p:nvPr>
        </p:nvSpPr>
        <p:spPr>
          <a:xfrm>
            <a:off x="7029450"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20" name="Text Placeholder 7"/>
          <p:cNvSpPr>
            <a:spLocks noGrp="1"/>
          </p:cNvSpPr>
          <p:nvPr>
            <p:ph type="body" sz="quarter" idx="22" hasCustomPrompt="1"/>
          </p:nvPr>
        </p:nvSpPr>
        <p:spPr>
          <a:xfrm>
            <a:off x="2730500"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21" name="Text Placeholder 7"/>
          <p:cNvSpPr>
            <a:spLocks noGrp="1"/>
          </p:cNvSpPr>
          <p:nvPr>
            <p:ph type="body" sz="quarter" idx="23" hasCustomPrompt="1"/>
          </p:nvPr>
        </p:nvSpPr>
        <p:spPr>
          <a:xfrm>
            <a:off x="4879975"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3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39" name="Text Placeholder 10"/>
          <p:cNvSpPr>
            <a:spLocks noGrp="1"/>
          </p:cNvSpPr>
          <p:nvPr>
            <p:ph type="body" sz="quarter" idx="27"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grpSp>
        <p:nvGrpSpPr>
          <p:cNvPr id="3" name="Group 2"/>
          <p:cNvGrpSpPr/>
          <p:nvPr userDrawn="1"/>
        </p:nvGrpSpPr>
        <p:grpSpPr>
          <a:xfrm>
            <a:off x="2590800" y="1352550"/>
            <a:ext cx="1828800" cy="1828800"/>
            <a:chOff x="2590800" y="1352550"/>
            <a:chExt cx="1828800" cy="1828800"/>
          </a:xfrm>
        </p:grpSpPr>
        <p:sp>
          <p:nvSpPr>
            <p:cNvPr id="41" name="Oval 40"/>
            <p:cNvSpPr/>
            <p:nvPr userDrawn="1"/>
          </p:nvSpPr>
          <p:spPr>
            <a:xfrm>
              <a:off x="25908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ie 41"/>
            <p:cNvSpPr/>
            <p:nvPr userDrawn="1"/>
          </p:nvSpPr>
          <p:spPr>
            <a:xfrm>
              <a:off x="25908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Picture Placeholder 5"/>
          <p:cNvSpPr>
            <a:spLocks noGrp="1"/>
          </p:cNvSpPr>
          <p:nvPr>
            <p:ph type="pic" sz="quarter" idx="28"/>
          </p:nvPr>
        </p:nvSpPr>
        <p:spPr>
          <a:xfrm>
            <a:off x="2612524" y="1374274"/>
            <a:ext cx="1785352" cy="1785352"/>
          </a:xfrm>
          <a:prstGeom prst="ellipse">
            <a:avLst/>
          </a:prstGeom>
        </p:spPr>
        <p:txBody>
          <a:bodyPr/>
          <a:lstStyle>
            <a:lvl1pPr marL="0" indent="0" algn="ctr">
              <a:buNone/>
              <a:defRPr sz="800"/>
            </a:lvl1pPr>
          </a:lstStyle>
          <a:p>
            <a:endParaRPr lang="en-US" dirty="0"/>
          </a:p>
        </p:txBody>
      </p:sp>
      <p:grpSp>
        <p:nvGrpSpPr>
          <p:cNvPr id="6" name="Group 5"/>
          <p:cNvGrpSpPr/>
          <p:nvPr userDrawn="1"/>
        </p:nvGrpSpPr>
        <p:grpSpPr>
          <a:xfrm>
            <a:off x="4724400" y="1352550"/>
            <a:ext cx="1828800" cy="1828800"/>
            <a:chOff x="4724400" y="1352550"/>
            <a:chExt cx="1828800" cy="1828800"/>
          </a:xfrm>
        </p:grpSpPr>
        <p:sp>
          <p:nvSpPr>
            <p:cNvPr id="44" name="Oval 43"/>
            <p:cNvSpPr/>
            <p:nvPr userDrawn="1"/>
          </p:nvSpPr>
          <p:spPr>
            <a:xfrm>
              <a:off x="47244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e 44"/>
            <p:cNvSpPr/>
            <p:nvPr userDrawn="1"/>
          </p:nvSpPr>
          <p:spPr>
            <a:xfrm>
              <a:off x="47244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Picture Placeholder 5"/>
          <p:cNvSpPr>
            <a:spLocks noGrp="1"/>
          </p:cNvSpPr>
          <p:nvPr>
            <p:ph type="pic" sz="quarter" idx="29"/>
          </p:nvPr>
        </p:nvSpPr>
        <p:spPr>
          <a:xfrm>
            <a:off x="4746124" y="1374274"/>
            <a:ext cx="1785352" cy="1785352"/>
          </a:xfrm>
          <a:prstGeom prst="ellipse">
            <a:avLst/>
          </a:prstGeom>
        </p:spPr>
        <p:txBody>
          <a:bodyPr/>
          <a:lstStyle>
            <a:lvl1pPr marL="0" indent="0" algn="ctr">
              <a:buNone/>
              <a:defRPr sz="800"/>
            </a:lvl1pPr>
          </a:lstStyle>
          <a:p>
            <a:endParaRPr lang="en-US" dirty="0"/>
          </a:p>
        </p:txBody>
      </p:sp>
      <p:grpSp>
        <p:nvGrpSpPr>
          <p:cNvPr id="7" name="Group 6"/>
          <p:cNvGrpSpPr/>
          <p:nvPr userDrawn="1"/>
        </p:nvGrpSpPr>
        <p:grpSpPr>
          <a:xfrm>
            <a:off x="6884895" y="1352550"/>
            <a:ext cx="1828800" cy="1828800"/>
            <a:chOff x="6884895" y="1352550"/>
            <a:chExt cx="1828800" cy="1828800"/>
          </a:xfrm>
        </p:grpSpPr>
        <p:sp>
          <p:nvSpPr>
            <p:cNvPr id="47" name="Oval 46"/>
            <p:cNvSpPr/>
            <p:nvPr userDrawn="1"/>
          </p:nvSpPr>
          <p:spPr>
            <a:xfrm>
              <a:off x="6884895"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ie 47"/>
            <p:cNvSpPr/>
            <p:nvPr userDrawn="1"/>
          </p:nvSpPr>
          <p:spPr>
            <a:xfrm>
              <a:off x="6884895"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Picture Placeholder 5"/>
          <p:cNvSpPr>
            <a:spLocks noGrp="1"/>
          </p:cNvSpPr>
          <p:nvPr>
            <p:ph type="pic" sz="quarter" idx="30"/>
          </p:nvPr>
        </p:nvSpPr>
        <p:spPr>
          <a:xfrm>
            <a:off x="6906619" y="1374274"/>
            <a:ext cx="1785352" cy="1785352"/>
          </a:xfrm>
          <a:prstGeom prst="ellipse">
            <a:avLst/>
          </a:prstGeom>
        </p:spPr>
        <p:txBody>
          <a:bodyPr/>
          <a:lstStyle>
            <a:lvl1pPr marL="0" indent="0" algn="ctr">
              <a:buNone/>
              <a:defRPr sz="800"/>
            </a:lvl1pPr>
          </a:lstStyle>
          <a:p>
            <a:endParaRPr lang="en-US" dirty="0"/>
          </a:p>
        </p:txBody>
      </p:sp>
    </p:spTree>
    <p:extLst>
      <p:ext uri="{BB962C8B-B14F-4D97-AF65-F5344CB8AC3E}">
        <p14:creationId xmlns:p14="http://schemas.microsoft.com/office/powerpoint/2010/main" val="273438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xEl>
                                              <p:pRg st="0" end="0"/>
                                            </p:txEl>
                                          </p:spTgt>
                                        </p:tgtEl>
                                        <p:attrNameLst>
                                          <p:attrName>style.visibility</p:attrName>
                                        </p:attrNameLst>
                                      </p:cBhvr>
                                      <p:to>
                                        <p:strVal val="visible"/>
                                      </p:to>
                                    </p:set>
                                    <p:animEffect transition="in" filter="fade">
                                      <p:cBhvr>
                                        <p:cTn id="10" dur="500"/>
                                        <p:tgtEl>
                                          <p:spTgt spid="39">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43"/>
                                        </p:tgtEl>
                                        <p:attrNameLst>
                                          <p:attrName>style.visibility</p:attrName>
                                        </p:attrNameLst>
                                      </p:cBhvr>
                                      <p:to>
                                        <p:strVal val="visible"/>
                                      </p:to>
                                    </p:set>
                                    <p:anim calcmode="lin" valueType="num">
                                      <p:cBhvr>
                                        <p:cTn id="19" dur="500" fill="hold"/>
                                        <p:tgtEl>
                                          <p:spTgt spid="43"/>
                                        </p:tgtEl>
                                        <p:attrNameLst>
                                          <p:attrName>ppt_w</p:attrName>
                                        </p:attrNameLst>
                                      </p:cBhvr>
                                      <p:tavLst>
                                        <p:tav tm="0">
                                          <p:val>
                                            <p:fltVal val="0"/>
                                          </p:val>
                                        </p:tav>
                                        <p:tav tm="100000">
                                          <p:val>
                                            <p:strVal val="#ppt_w"/>
                                          </p:val>
                                        </p:tav>
                                      </p:tavLst>
                                    </p:anim>
                                    <p:anim calcmode="lin" valueType="num">
                                      <p:cBhvr>
                                        <p:cTn id="20" dur="500" fill="hold"/>
                                        <p:tgtEl>
                                          <p:spTgt spid="43"/>
                                        </p:tgtEl>
                                        <p:attrNameLst>
                                          <p:attrName>ppt_h</p:attrName>
                                        </p:attrNameLst>
                                      </p:cBhvr>
                                      <p:tavLst>
                                        <p:tav tm="0">
                                          <p:val>
                                            <p:fltVal val="0"/>
                                          </p:val>
                                        </p:tav>
                                        <p:tav tm="100000">
                                          <p:val>
                                            <p:strVal val="#ppt_h"/>
                                          </p:val>
                                        </p:tav>
                                      </p:tavLst>
                                    </p:anim>
                                    <p:animEffect transition="in" filter="fade">
                                      <p:cBhvr>
                                        <p:cTn id="21" dur="500"/>
                                        <p:tgtEl>
                                          <p:spTgt spid="43"/>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46"/>
                                        </p:tgtEl>
                                        <p:attrNameLst>
                                          <p:attrName>style.visibility</p:attrName>
                                        </p:attrNameLst>
                                      </p:cBhvr>
                                      <p:to>
                                        <p:strVal val="visible"/>
                                      </p:to>
                                    </p:set>
                                    <p:anim calcmode="lin" valueType="num">
                                      <p:cBhvr>
                                        <p:cTn id="24" dur="500" fill="hold"/>
                                        <p:tgtEl>
                                          <p:spTgt spid="46"/>
                                        </p:tgtEl>
                                        <p:attrNameLst>
                                          <p:attrName>ppt_w</p:attrName>
                                        </p:attrNameLst>
                                      </p:cBhvr>
                                      <p:tavLst>
                                        <p:tav tm="0">
                                          <p:val>
                                            <p:fltVal val="0"/>
                                          </p:val>
                                        </p:tav>
                                        <p:tav tm="100000">
                                          <p:val>
                                            <p:strVal val="#ppt_w"/>
                                          </p:val>
                                        </p:tav>
                                      </p:tavLst>
                                    </p:anim>
                                    <p:anim calcmode="lin" valueType="num">
                                      <p:cBhvr>
                                        <p:cTn id="25" dur="500" fill="hold"/>
                                        <p:tgtEl>
                                          <p:spTgt spid="46"/>
                                        </p:tgtEl>
                                        <p:attrNameLst>
                                          <p:attrName>ppt_h</p:attrName>
                                        </p:attrNameLst>
                                      </p:cBhvr>
                                      <p:tavLst>
                                        <p:tav tm="0">
                                          <p:val>
                                            <p:fltVal val="0"/>
                                          </p:val>
                                        </p:tav>
                                        <p:tav tm="100000">
                                          <p:val>
                                            <p:strVal val="#ppt_h"/>
                                          </p:val>
                                        </p:tav>
                                      </p:tavLst>
                                    </p:anim>
                                    <p:animEffect transition="in" filter="fade">
                                      <p:cBhvr>
                                        <p:cTn id="26" dur="500"/>
                                        <p:tgtEl>
                                          <p:spTgt spid="46"/>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49"/>
                                        </p:tgtEl>
                                        <p:attrNameLst>
                                          <p:attrName>style.visibility</p:attrName>
                                        </p:attrNameLst>
                                      </p:cBhvr>
                                      <p:to>
                                        <p:strVal val="visible"/>
                                      </p:to>
                                    </p:set>
                                    <p:anim calcmode="lin" valueType="num">
                                      <p:cBhvr>
                                        <p:cTn id="29" dur="500" fill="hold"/>
                                        <p:tgtEl>
                                          <p:spTgt spid="49"/>
                                        </p:tgtEl>
                                        <p:attrNameLst>
                                          <p:attrName>ppt_w</p:attrName>
                                        </p:attrNameLst>
                                      </p:cBhvr>
                                      <p:tavLst>
                                        <p:tav tm="0">
                                          <p:val>
                                            <p:fltVal val="0"/>
                                          </p:val>
                                        </p:tav>
                                        <p:tav tm="100000">
                                          <p:val>
                                            <p:strVal val="#ppt_w"/>
                                          </p:val>
                                        </p:tav>
                                      </p:tavLst>
                                    </p:anim>
                                    <p:anim calcmode="lin" valueType="num">
                                      <p:cBhvr>
                                        <p:cTn id="30" dur="500" fill="hold"/>
                                        <p:tgtEl>
                                          <p:spTgt spid="49"/>
                                        </p:tgtEl>
                                        <p:attrNameLst>
                                          <p:attrName>ppt_h</p:attrName>
                                        </p:attrNameLst>
                                      </p:cBhvr>
                                      <p:tavLst>
                                        <p:tav tm="0">
                                          <p:val>
                                            <p:fltVal val="0"/>
                                          </p:val>
                                        </p:tav>
                                        <p:tav tm="100000">
                                          <p:val>
                                            <p:strVal val="#ppt_h"/>
                                          </p:val>
                                        </p:tav>
                                      </p:tavLst>
                                    </p:anim>
                                    <p:animEffect transition="in" filter="fade">
                                      <p:cBhvr>
                                        <p:cTn id="31" dur="500"/>
                                        <p:tgtEl>
                                          <p:spTgt spid="49"/>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xEl>
                                              <p:pRg st="0" end="0"/>
                                            </p:txEl>
                                          </p:spTgt>
                                        </p:tgtEl>
                                        <p:attrNameLst>
                                          <p:attrName>style.visibility</p:attrName>
                                        </p:attrNameLst>
                                      </p:cBhvr>
                                      <p:to>
                                        <p:strVal val="visible"/>
                                      </p:to>
                                    </p:set>
                                    <p:animEffect transition="in" filter="fade">
                                      <p:cBhvr>
                                        <p:cTn id="47" dur="500"/>
                                        <p:tgtEl>
                                          <p:spTgt spid="17">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xEl>
                                              <p:pRg st="0" end="0"/>
                                            </p:txEl>
                                          </p:spTgt>
                                        </p:tgtEl>
                                        <p:attrNameLst>
                                          <p:attrName>style.visibility</p:attrName>
                                        </p:attrNameLst>
                                      </p:cBhvr>
                                      <p:to>
                                        <p:strVal val="visible"/>
                                      </p:to>
                                    </p:set>
                                    <p:animEffect transition="in" filter="fade">
                                      <p:cBhvr>
                                        <p:cTn id="50" dur="500"/>
                                        <p:tgtEl>
                                          <p:spTgt spid="2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xEl>
                                              <p:pRg st="0" end="0"/>
                                            </p:txEl>
                                          </p:spTgt>
                                        </p:tgtEl>
                                        <p:attrNameLst>
                                          <p:attrName>style.visibility</p:attrName>
                                        </p:attrNameLst>
                                      </p:cBhvr>
                                      <p:to>
                                        <p:strVal val="visible"/>
                                      </p:to>
                                    </p:set>
                                    <p:animEffect transition="in" filter="fade">
                                      <p:cBhvr>
                                        <p:cTn id="53" dur="500"/>
                                        <p:tgtEl>
                                          <p:spTgt spid="21">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xEl>
                                              <p:pRg st="0" end="0"/>
                                            </p:txEl>
                                          </p:spTgt>
                                        </p:tgtEl>
                                        <p:attrNameLst>
                                          <p:attrName>style.visibility</p:attrName>
                                        </p:attrNameLst>
                                      </p:cBhvr>
                                      <p:to>
                                        <p:strVal val="visible"/>
                                      </p:to>
                                    </p:set>
                                    <p:animEffect transition="in" filter="fade">
                                      <p:cBhvr>
                                        <p:cTn id="56"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35" grpId="0"/>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3" grpId="0"/>
      <p:bldP spid="46" grpId="0"/>
      <p:bldP spid="49"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3" name="Picture Placeholder 2"/>
          <p:cNvSpPr>
            <a:spLocks noGrp="1"/>
          </p:cNvSpPr>
          <p:nvPr>
            <p:ph type="pic" sz="quarter" idx="24" hasCustomPrompt="1"/>
          </p:nvPr>
        </p:nvSpPr>
        <p:spPr>
          <a:xfrm>
            <a:off x="0" y="86966"/>
            <a:ext cx="9144000" cy="2103783"/>
          </a:xfrm>
          <a:prstGeom prst="rect">
            <a:avLst/>
          </a:prstGeom>
        </p:spPr>
        <p:txBody>
          <a:bodyPr/>
          <a:lstStyle>
            <a:lvl1pPr marL="0" indent="0">
              <a:buNone/>
              <a:defRPr/>
            </a:lvl1pPr>
          </a:lstStyle>
          <a:p>
            <a:r>
              <a:rPr lang="en-US" dirty="0" smtClean="0"/>
              <a:t>Insert Picture In Here</a:t>
            </a:r>
            <a:endParaRPr lang="en-US" dirty="0"/>
          </a:p>
        </p:txBody>
      </p:sp>
      <p:sp>
        <p:nvSpPr>
          <p:cNvPr id="6" name="Rectangle 5"/>
          <p:cNvSpPr/>
          <p:nvPr userDrawn="1"/>
        </p:nvSpPr>
        <p:spPr>
          <a:xfrm>
            <a:off x="0" y="2190750"/>
            <a:ext cx="9144000" cy="24384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Title 1"/>
          <p:cNvSpPr>
            <a:spLocks noGrp="1"/>
          </p:cNvSpPr>
          <p:nvPr>
            <p:ph type="ctrTitle" hasCustomPrompt="1"/>
          </p:nvPr>
        </p:nvSpPr>
        <p:spPr>
          <a:xfrm>
            <a:off x="3276600" y="2571750"/>
            <a:ext cx="4050973" cy="498964"/>
          </a:xfrm>
          <a:prstGeom prst="rect">
            <a:avLst/>
          </a:prstGeom>
        </p:spPr>
        <p:txBody>
          <a:bodyPr wrap="square" anchor="t" anchorCtr="0">
            <a:normAutofit/>
          </a:bodyPr>
          <a:lstStyle>
            <a:lvl1pPr algn="l">
              <a:lnSpc>
                <a:spcPct val="90000"/>
              </a:lnSpc>
              <a:defRPr sz="2800" b="1">
                <a:solidFill>
                  <a:schemeClr val="bg1">
                    <a:lumMod val="9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3276599" y="2877974"/>
            <a:ext cx="4044787" cy="3048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9" name="Text Placeholder 10"/>
          <p:cNvSpPr>
            <a:spLocks noGrp="1"/>
          </p:cNvSpPr>
          <p:nvPr>
            <p:ph type="body" sz="quarter" idx="25" hasCustomPrompt="1"/>
          </p:nvPr>
        </p:nvSpPr>
        <p:spPr>
          <a:xfrm>
            <a:off x="152401" y="2571750"/>
            <a:ext cx="3048000" cy="16002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49191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1597819"/>
            <a:ext cx="7772400" cy="1102519"/>
          </a:xfrm>
          <a:prstGeom prst="rect">
            <a:avLst/>
          </a:prstGeo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a:xfrm>
            <a:off x="457200" y="4767263"/>
            <a:ext cx="2133600" cy="273844"/>
          </a:xfrm>
          <a:prstGeom prst="rect">
            <a:avLst/>
          </a:prstGeom>
        </p:spPr>
        <p:txBody>
          <a:bodyPr/>
          <a:lstStyle/>
          <a:p>
            <a:fld id="{99593593-8839-4E61-A88E-A10B7ED6919B}" type="datetimeFigureOut">
              <a:rPr lang="es-ES" smtClean="0"/>
              <a:t>12/06/2015</a:t>
            </a:fld>
            <a:endParaRPr lang="es-ES"/>
          </a:p>
        </p:txBody>
      </p:sp>
      <p:sp>
        <p:nvSpPr>
          <p:cNvPr id="5" name="4 Marcador de pie de página"/>
          <p:cNvSpPr>
            <a:spLocks noGrp="1"/>
          </p:cNvSpPr>
          <p:nvPr>
            <p:ph type="ftr" sz="quarter" idx="11"/>
          </p:nvPr>
        </p:nvSpPr>
        <p:spPr>
          <a:xfrm>
            <a:off x="3124200" y="4767263"/>
            <a:ext cx="2895600" cy="273844"/>
          </a:xfrm>
          <a:prstGeom prst="rect">
            <a:avLst/>
          </a:prstGeom>
        </p:spPr>
        <p:txBody>
          <a:bodyPr/>
          <a:lstStyle/>
          <a:p>
            <a:endParaRPr lang="es-ES"/>
          </a:p>
        </p:txBody>
      </p:sp>
      <p:sp>
        <p:nvSpPr>
          <p:cNvPr id="6" name="5 Marcador de número de diapositiva"/>
          <p:cNvSpPr>
            <a:spLocks noGrp="1"/>
          </p:cNvSpPr>
          <p:nvPr>
            <p:ph type="sldNum" sz="quarter" idx="12"/>
          </p:nvPr>
        </p:nvSpPr>
        <p:spPr>
          <a:xfrm>
            <a:off x="6553200" y="4767263"/>
            <a:ext cx="2133600" cy="273844"/>
          </a:xfrm>
          <a:prstGeom prst="rect">
            <a:avLst/>
          </a:prstGeom>
        </p:spPr>
        <p:txBody>
          <a:bodyPr/>
          <a:lstStyle/>
          <a:p>
            <a:fld id="{023A7823-3489-4DD8-9FF7-6DA1CBC73180}" type="slidenum">
              <a:rPr lang="es-ES" smtClean="0"/>
              <a:t>‹Nº›</a:t>
            </a:fld>
            <a:endParaRPr lang="es-ES"/>
          </a:p>
        </p:txBody>
      </p:sp>
    </p:spTree>
    <p:extLst>
      <p:ext uri="{BB962C8B-B14F-4D97-AF65-F5344CB8AC3E}">
        <p14:creationId xmlns:p14="http://schemas.microsoft.com/office/powerpoint/2010/main" val="31865254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98" y="-6757"/>
            <a:ext cx="9139201" cy="5153793"/>
          </a:xfrm>
          <a:prstGeom prst="rect">
            <a:avLst/>
          </a:prstGeom>
        </p:spPr>
      </p:pic>
      <p:sp>
        <p:nvSpPr>
          <p:cNvPr id="5" name="Date Placeholder 4"/>
          <p:cNvSpPr>
            <a:spLocks noGrp="1"/>
          </p:cNvSpPr>
          <p:nvPr>
            <p:ph type="dt" sz="half" idx="10"/>
          </p:nvPr>
        </p:nvSpPr>
        <p:spPr>
          <a:xfrm>
            <a:off x="1927532" y="4760804"/>
            <a:ext cx="1098755" cy="138502"/>
          </a:xfrm>
          <a:prstGeom prst="rect">
            <a:avLst/>
          </a:prstGeom>
        </p:spPr>
        <p:txBody>
          <a:bodyPr/>
          <a:lstStyle/>
          <a:p>
            <a:fld id="{68C2560D-EC28-3B41-86E8-18F1CE0113B4}" type="datetimeFigureOut">
              <a:rPr lang="en-US" smtClean="0"/>
              <a:t>6/12/2015</a:t>
            </a:fld>
            <a:endParaRPr lang="en-US"/>
          </a:p>
        </p:txBody>
      </p:sp>
      <p:sp>
        <p:nvSpPr>
          <p:cNvPr id="6" name="Footer Placeholder 5"/>
          <p:cNvSpPr>
            <a:spLocks noGrp="1"/>
          </p:cNvSpPr>
          <p:nvPr>
            <p:ph type="ftr" sz="quarter" idx="11"/>
          </p:nvPr>
        </p:nvSpPr>
        <p:spPr>
          <a:xfrm>
            <a:off x="698909" y="4760804"/>
            <a:ext cx="1228623" cy="138503"/>
          </a:xfrm>
          <a:prstGeom prst="rect">
            <a:avLst/>
          </a:prstGeom>
        </p:spPr>
        <p:txBody>
          <a:bodyPr/>
          <a:lstStyle/>
          <a:p>
            <a:endParaRPr lang="en-US"/>
          </a:p>
        </p:txBody>
      </p:sp>
      <p:sp>
        <p:nvSpPr>
          <p:cNvPr id="7" name="Slide Number Placeholder 6"/>
          <p:cNvSpPr>
            <a:spLocks noGrp="1"/>
          </p:cNvSpPr>
          <p:nvPr>
            <p:ph type="sldNum" sz="quarter" idx="12"/>
          </p:nvPr>
        </p:nvSpPr>
        <p:spPr>
          <a:xfrm>
            <a:off x="457200" y="4760804"/>
            <a:ext cx="228926" cy="138504"/>
          </a:xfrm>
          <a:prstGeom prst="rect">
            <a:avLst/>
          </a:prstGeom>
        </p:spPr>
        <p:txBody>
          <a:bodyPr/>
          <a:lstStyle/>
          <a:p>
            <a:fld id="{2066355A-084C-D24E-9AD2-7E4FC41EA627}" type="slidenum">
              <a:rPr lang="en-US" smtClean="0"/>
              <a:t>‹Nº›</a:t>
            </a:fld>
            <a:endParaRPr lang="en-US"/>
          </a:p>
        </p:txBody>
      </p:sp>
      <p:sp>
        <p:nvSpPr>
          <p:cNvPr id="11" name="Subtitle 2"/>
          <p:cNvSpPr>
            <a:spLocks noGrp="1"/>
          </p:cNvSpPr>
          <p:nvPr>
            <p:ph type="subTitle" idx="1" hasCustomPrompt="1"/>
          </p:nvPr>
        </p:nvSpPr>
        <p:spPr>
          <a:xfrm>
            <a:off x="457199" y="1553041"/>
            <a:ext cx="8459657" cy="1993618"/>
          </a:xfrm>
          <a:prstGeom prst="rect">
            <a:avLst/>
          </a:prstGeom>
        </p:spPr>
        <p:txBody>
          <a:bodyPr>
            <a:noAutofit/>
          </a:bodyPr>
          <a:lstStyle>
            <a:lvl1pPr marL="0" indent="0" algn="l">
              <a:buNone/>
              <a:defRPr sz="4800" b="0" i="0">
                <a:solidFill>
                  <a:srgbClr val="6C6C6C"/>
                </a:solidFill>
                <a:latin typeface="Helvetica Ligh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24259475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01955"/>
            <a:ext cx="8229600" cy="387798"/>
          </a:xfrm>
          <a:prstGeom prst="rect">
            <a:avLst/>
          </a:prstGeom>
        </p:spPr>
        <p:txBody>
          <a:bodyPr/>
          <a:lstStyle/>
          <a:p>
            <a:r>
              <a:rPr lang="en-US" dirty="0" smtClean="0"/>
              <a:t>Click to edit title</a:t>
            </a:r>
            <a:endParaRPr lang="en-US" dirty="0"/>
          </a:p>
        </p:txBody>
      </p:sp>
      <p:sp>
        <p:nvSpPr>
          <p:cNvPr id="3" name="Content Placeholder 2"/>
          <p:cNvSpPr>
            <a:spLocks noGrp="1"/>
          </p:cNvSpPr>
          <p:nvPr>
            <p:ph idx="1" hasCustomPrompt="1"/>
          </p:nvPr>
        </p:nvSpPr>
        <p:spPr>
          <a:xfrm>
            <a:off x="457200" y="1135380"/>
            <a:ext cx="8229600" cy="3365183"/>
          </a:xfrm>
          <a:prstGeom prst="rect">
            <a:avLst/>
          </a:prstGeo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1927532" y="4760804"/>
            <a:ext cx="1098755" cy="138502"/>
          </a:xfrm>
          <a:prstGeom prst="rect">
            <a:avLst/>
          </a:prstGeom>
        </p:spPr>
        <p:txBody>
          <a:bodyPr/>
          <a:lstStyle/>
          <a:p>
            <a:fld id="{29D28D06-218E-4EE5-AC47-A9F3FEC497C6}" type="datetime1">
              <a:rPr lang="en-US" smtClean="0"/>
              <a:t>6/12/2015</a:t>
            </a:fld>
            <a:endParaRPr lang="en-US" dirty="0"/>
          </a:p>
        </p:txBody>
      </p:sp>
      <p:sp>
        <p:nvSpPr>
          <p:cNvPr id="5" name="Footer Placeholder 4"/>
          <p:cNvSpPr>
            <a:spLocks noGrp="1"/>
          </p:cNvSpPr>
          <p:nvPr>
            <p:ph type="ftr" sz="quarter" idx="11"/>
          </p:nvPr>
        </p:nvSpPr>
        <p:spPr>
          <a:xfrm>
            <a:off x="698909" y="4760804"/>
            <a:ext cx="1228623" cy="138503"/>
          </a:xfrm>
          <a:prstGeom prst="rect">
            <a:avLst/>
          </a:prstGeom>
        </p:spPr>
        <p:txBody>
          <a:bodyPr/>
          <a:lstStyle/>
          <a:p>
            <a:endParaRPr lang="en-US" dirty="0"/>
          </a:p>
        </p:txBody>
      </p:sp>
      <p:sp>
        <p:nvSpPr>
          <p:cNvPr id="6" name="Slide Number Placeholder 5"/>
          <p:cNvSpPr>
            <a:spLocks noGrp="1"/>
          </p:cNvSpPr>
          <p:nvPr>
            <p:ph type="sldNum" sz="quarter" idx="12"/>
          </p:nvPr>
        </p:nvSpPr>
        <p:spPr>
          <a:xfrm>
            <a:off x="457200" y="4760804"/>
            <a:ext cx="228926" cy="138504"/>
          </a:xfrm>
          <a:prstGeom prst="rect">
            <a:avLst/>
          </a:prstGeom>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29126465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ircle Image and Tex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a:xfrm>
            <a:off x="3124200" y="1157288"/>
            <a:ext cx="5562600" cy="3266122"/>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grpSp>
        <p:nvGrpSpPr>
          <p:cNvPr id="4" name="Group 3"/>
          <p:cNvGrpSpPr/>
          <p:nvPr userDrawn="1"/>
        </p:nvGrpSpPr>
        <p:grpSpPr>
          <a:xfrm>
            <a:off x="550066" y="1565910"/>
            <a:ext cx="2377440" cy="2377440"/>
            <a:chOff x="550066" y="1565910"/>
            <a:chExt cx="2377440" cy="2377440"/>
          </a:xfrm>
        </p:grpSpPr>
        <p:sp>
          <p:nvSpPr>
            <p:cNvPr id="10" name="Oval 9"/>
            <p:cNvSpPr/>
            <p:nvPr userDrawn="1"/>
          </p:nvSpPr>
          <p:spPr>
            <a:xfrm>
              <a:off x="550066" y="1565910"/>
              <a:ext cx="2377440" cy="2377440"/>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e 1"/>
            <p:cNvSpPr/>
            <p:nvPr userDrawn="1"/>
          </p:nvSpPr>
          <p:spPr>
            <a:xfrm>
              <a:off x="550066" y="1565910"/>
              <a:ext cx="2377440" cy="2377440"/>
            </a:xfrm>
            <a:prstGeom prst="pie">
              <a:avLst>
                <a:gd name="adj1" fmla="val 10914741"/>
                <a:gd name="adj2" fmla="val 16200000"/>
              </a:avLst>
            </a:prstGeom>
            <a:solidFill>
              <a:schemeClr val="tx1">
                <a:lumMod val="85000"/>
                <a:lumOff val="15000"/>
              </a:schemeClr>
            </a:solid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Picture Placeholder 2"/>
          <p:cNvSpPr>
            <a:spLocks noGrp="1"/>
          </p:cNvSpPr>
          <p:nvPr>
            <p:ph type="pic" sz="quarter" idx="15"/>
          </p:nvPr>
        </p:nvSpPr>
        <p:spPr>
          <a:xfrm>
            <a:off x="595786" y="1611630"/>
            <a:ext cx="2286000" cy="2286000"/>
          </a:xfrm>
          <a:prstGeom prst="flowChartConnector">
            <a:avLst/>
          </a:prstGeom>
        </p:spPr>
        <p:txBody>
          <a:bodyPr/>
          <a:lstStyle>
            <a:lvl1pPr marL="0" indent="0" algn="ctr">
              <a:buNone/>
              <a:defRPr sz="1200">
                <a:solidFill>
                  <a:schemeClr val="bg1"/>
                </a:solidFill>
              </a:defRPr>
            </a:lvl1pPr>
          </a:lstStyle>
          <a:p>
            <a:endParaRPr lang="en-US" dirty="0"/>
          </a:p>
        </p:txBody>
      </p:sp>
      <p:sp>
        <p:nvSpPr>
          <p:cNvPr id="12"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422918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53" presetClass="entr" presetSubtype="16" fill="hold" nodeType="withEffect">
                                  <p:stCondLst>
                                    <p:cond delay="3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5" grpId="0"/>
      <p:bldP spid="3"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457200" y="809627"/>
            <a:ext cx="8229600" cy="302005"/>
          </a:xfrm>
          <a:prstGeom prst="rect">
            <a:avLst/>
          </a:prstGeom>
        </p:spPr>
        <p:txBody>
          <a:bodyPr/>
          <a:lstStyle>
            <a:lvl1pPr marL="0" indent="0">
              <a:buNone/>
              <a:defRPr sz="1200">
                <a:solidFill>
                  <a:schemeClr val="tx1"/>
                </a:solidFill>
              </a:defRPr>
            </a:lvl1pPr>
            <a:lvl2pPr marL="174609" indent="0">
              <a:buNone/>
              <a:defRPr sz="1200">
                <a:solidFill>
                  <a:schemeClr val="tx1"/>
                </a:solidFill>
              </a:defRPr>
            </a:lvl2pPr>
            <a:lvl3pPr marL="342870" indent="0">
              <a:buNone/>
              <a:defRPr sz="1200">
                <a:solidFill>
                  <a:schemeClr val="tx1"/>
                </a:solidFill>
              </a:defRPr>
            </a:lvl3pPr>
            <a:lvl4pPr marL="517478" indent="0">
              <a:buNone/>
              <a:defRPr sz="1200">
                <a:solidFill>
                  <a:schemeClr val="tx1"/>
                </a:solidFill>
              </a:defRPr>
            </a:lvl4pPr>
            <a:lvl5pPr marL="685738" indent="0">
              <a:buNone/>
              <a:defRPr sz="12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1927532" y="4760804"/>
            <a:ext cx="1098755" cy="138502"/>
          </a:xfrm>
          <a:prstGeom prst="rect">
            <a:avLst/>
          </a:prstGeom>
        </p:spPr>
        <p:txBody>
          <a:bodyPr/>
          <a:lstStyle/>
          <a:p>
            <a:fld id="{5C4A0D7F-3A04-401B-B93A-D2B4A04D7D6E}" type="datetime1">
              <a:rPr lang="en-US" smtClean="0">
                <a:solidFill>
                  <a:srgbClr val="979796">
                    <a:lumMod val="40000"/>
                    <a:lumOff val="60000"/>
                  </a:srgbClr>
                </a:solidFill>
              </a:rPr>
              <a:pPr/>
              <a:t>6/12/2015</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698909" y="4760804"/>
            <a:ext cx="1228623" cy="138503"/>
          </a:xfrm>
          <a:prstGeom prst="rect">
            <a:avLst/>
          </a:prstGeom>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a:xfrm>
            <a:off x="457200" y="4760804"/>
            <a:ext cx="228926" cy="138504"/>
          </a:xfrm>
          <a:prstGeom prst="rect">
            <a:avLst/>
          </a:prstGeom>
        </p:spPr>
        <p:txBody>
          <a:bodyPr/>
          <a:lstStyle/>
          <a:p>
            <a:fld id="{B6F15528-21DE-4FAA-801E-634DDDAF4B2B}" type="slidenum">
              <a:rPr lang="en-US" smtClean="0">
                <a:solidFill>
                  <a:srgbClr val="979796">
                    <a:lumMod val="40000"/>
                    <a:lumOff val="60000"/>
                  </a:srgbClr>
                </a:solidFill>
              </a:rPr>
              <a:pPr/>
              <a:t>‹Nº›</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457200" y="401956"/>
            <a:ext cx="8229600" cy="387799"/>
          </a:xfrm>
          <a:prstGeom prst="rect">
            <a:avLst/>
          </a:prstGeom>
        </p:spPr>
        <p:txBody>
          <a:bodyPr/>
          <a:lstStyle/>
          <a:p>
            <a:r>
              <a:rPr lang="en-US" dirty="0" smtClean="0"/>
              <a:t>Click to edit title</a:t>
            </a:r>
            <a:endParaRPr lang="en-US" dirty="0"/>
          </a:p>
        </p:txBody>
      </p:sp>
    </p:spTree>
    <p:extLst>
      <p:ext uri="{BB962C8B-B14F-4D97-AF65-F5344CB8AC3E}">
        <p14:creationId xmlns:p14="http://schemas.microsoft.com/office/powerpoint/2010/main" val="271274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bg1"/>
        </a:solidFill>
        <a:effectLst/>
      </p:bgPr>
    </p:bg>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457200" y="809627"/>
            <a:ext cx="8229600" cy="302005"/>
          </a:xfrm>
          <a:prstGeom prst="rect">
            <a:avLst/>
          </a:prstGeom>
        </p:spPr>
        <p:txBody>
          <a:bodyPr/>
          <a:lstStyle>
            <a:lvl1pPr marL="0" indent="0">
              <a:buNone/>
              <a:defRPr sz="1200">
                <a:solidFill>
                  <a:schemeClr val="tx1"/>
                </a:solidFill>
              </a:defRPr>
            </a:lvl1pPr>
            <a:lvl2pPr marL="174609" indent="0">
              <a:buNone/>
              <a:defRPr sz="1200">
                <a:solidFill>
                  <a:schemeClr val="tx1"/>
                </a:solidFill>
              </a:defRPr>
            </a:lvl2pPr>
            <a:lvl3pPr marL="342870" indent="0">
              <a:buNone/>
              <a:defRPr sz="1200">
                <a:solidFill>
                  <a:schemeClr val="tx1"/>
                </a:solidFill>
              </a:defRPr>
            </a:lvl3pPr>
            <a:lvl4pPr marL="517478" indent="0">
              <a:buNone/>
              <a:defRPr sz="1200">
                <a:solidFill>
                  <a:schemeClr val="tx1"/>
                </a:solidFill>
              </a:defRPr>
            </a:lvl4pPr>
            <a:lvl5pPr marL="685738" indent="0">
              <a:buNone/>
              <a:defRPr sz="12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1927532" y="4760804"/>
            <a:ext cx="1098755" cy="138502"/>
          </a:xfrm>
          <a:prstGeom prst="rect">
            <a:avLst/>
          </a:prstGeom>
        </p:spPr>
        <p:txBody>
          <a:bodyPr/>
          <a:lstStyle/>
          <a:p>
            <a:fld id="{5C4A0D7F-3A04-401B-B93A-D2B4A04D7D6E}" type="datetime1">
              <a:rPr lang="en-US" smtClean="0">
                <a:solidFill>
                  <a:srgbClr val="979796">
                    <a:lumMod val="40000"/>
                    <a:lumOff val="60000"/>
                  </a:srgbClr>
                </a:solidFill>
              </a:rPr>
              <a:pPr/>
              <a:t>6/12/2015</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698909" y="4760804"/>
            <a:ext cx="1228623" cy="138503"/>
          </a:xfrm>
          <a:prstGeom prst="rect">
            <a:avLst/>
          </a:prstGeom>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a:xfrm>
            <a:off x="457200" y="4760804"/>
            <a:ext cx="228926" cy="138504"/>
          </a:xfrm>
          <a:prstGeom prst="rect">
            <a:avLst/>
          </a:prstGeom>
        </p:spPr>
        <p:txBody>
          <a:bodyPr/>
          <a:lstStyle/>
          <a:p>
            <a:fld id="{B6F15528-21DE-4FAA-801E-634DDDAF4B2B}" type="slidenum">
              <a:rPr lang="en-US" smtClean="0">
                <a:solidFill>
                  <a:srgbClr val="979796">
                    <a:lumMod val="40000"/>
                    <a:lumOff val="60000"/>
                  </a:srgbClr>
                </a:solidFill>
              </a:rPr>
              <a:pPr/>
              <a:t>‹Nº›</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457200" y="401956"/>
            <a:ext cx="8229600" cy="387799"/>
          </a:xfrm>
          <a:prstGeom prst="rect">
            <a:avLst/>
          </a:prstGeom>
        </p:spPr>
        <p:txBody>
          <a:bodyPr/>
          <a:lstStyle/>
          <a:p>
            <a:r>
              <a:rPr lang="en-US" dirty="0" smtClean="0"/>
              <a:t>Click to edit title</a:t>
            </a:r>
            <a:endParaRPr lang="en-US" dirty="0"/>
          </a:p>
        </p:txBody>
      </p:sp>
    </p:spTree>
    <p:extLst>
      <p:ext uri="{BB962C8B-B14F-4D97-AF65-F5344CB8AC3E}">
        <p14:creationId xmlns:p14="http://schemas.microsoft.com/office/powerpoint/2010/main" val="10094346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quare Image and Tex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8" name="Picture Placeholder 7"/>
          <p:cNvSpPr>
            <a:spLocks noGrp="1"/>
          </p:cNvSpPr>
          <p:nvPr>
            <p:ph type="pic" sz="quarter" idx="17" hasCustomPrompt="1"/>
          </p:nvPr>
        </p:nvSpPr>
        <p:spPr>
          <a:xfrm>
            <a:off x="533400" y="1581150"/>
            <a:ext cx="4572000" cy="2438400"/>
          </a:xfrm>
          <a:prstGeom prst="rect">
            <a:avLst/>
          </a:prstGeom>
        </p:spPr>
        <p:txBody>
          <a:bodyPr/>
          <a:lstStyle>
            <a:lvl1pPr marL="0" indent="0" algn="ctr">
              <a:buNone/>
              <a:defRPr sz="1600" baseline="0"/>
            </a:lvl1pPr>
          </a:lstStyle>
          <a:p>
            <a:r>
              <a:rPr lang="en-US" dirty="0" smtClean="0"/>
              <a:t>Insert Picture In Here</a:t>
            </a:r>
            <a:endParaRPr lang="en-US" dirty="0"/>
          </a:p>
        </p:txBody>
      </p:sp>
      <p:sp>
        <p:nvSpPr>
          <p:cNvPr id="10" name="Text Placeholder 10"/>
          <p:cNvSpPr>
            <a:spLocks noGrp="1"/>
          </p:cNvSpPr>
          <p:nvPr>
            <p:ph type="body" sz="quarter" idx="13" hasCustomPrompt="1"/>
          </p:nvPr>
        </p:nvSpPr>
        <p:spPr>
          <a:xfrm>
            <a:off x="5257800" y="1352550"/>
            <a:ext cx="3429000" cy="2971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81000" y="4019550"/>
            <a:ext cx="4819650" cy="18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03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fil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8" name="Picture Placeholder 7"/>
          <p:cNvSpPr>
            <a:spLocks noGrp="1"/>
          </p:cNvSpPr>
          <p:nvPr>
            <p:ph type="pic" sz="quarter" idx="17" hasCustomPrompt="1"/>
          </p:nvPr>
        </p:nvSpPr>
        <p:spPr>
          <a:xfrm>
            <a:off x="533400" y="1581150"/>
            <a:ext cx="2819400" cy="2438400"/>
          </a:xfrm>
          <a:prstGeom prst="rect">
            <a:avLst/>
          </a:prstGeom>
        </p:spPr>
        <p:txBody>
          <a:bodyPr/>
          <a:lstStyle>
            <a:lvl1pPr marL="0" indent="0" algn="ctr">
              <a:buNone/>
              <a:defRPr sz="1600" baseline="0"/>
            </a:lvl1pPr>
          </a:lstStyle>
          <a:p>
            <a:r>
              <a:rPr lang="en-US" dirty="0" smtClean="0"/>
              <a:t>Insert Picture In Here</a:t>
            </a:r>
            <a:endParaRPr lang="en-US" dirty="0"/>
          </a:p>
        </p:txBody>
      </p:sp>
      <p:sp>
        <p:nvSpPr>
          <p:cNvPr id="10" name="Text Placeholder 10"/>
          <p:cNvSpPr>
            <a:spLocks noGrp="1"/>
          </p:cNvSpPr>
          <p:nvPr>
            <p:ph type="body" sz="quarter" idx="13" hasCustomPrompt="1"/>
          </p:nvPr>
        </p:nvSpPr>
        <p:spPr>
          <a:xfrm>
            <a:off x="3429000" y="2028076"/>
            <a:ext cx="5247526"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95620" y="4019551"/>
            <a:ext cx="2895600" cy="1115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p:cNvSpPr>
            <a:spLocks noGrp="1"/>
          </p:cNvSpPr>
          <p:nvPr>
            <p:ph type="body" sz="quarter" idx="18" hasCustomPrompt="1"/>
          </p:nvPr>
        </p:nvSpPr>
        <p:spPr>
          <a:xfrm>
            <a:off x="3429000" y="1723276"/>
            <a:ext cx="5247526" cy="304800"/>
          </a:xfrm>
          <a:prstGeom prst="rect">
            <a:avLst/>
          </a:prstGeom>
        </p:spPr>
        <p:txBody>
          <a:bodyPr anchor="t">
            <a:noAutofit/>
          </a:bodyPr>
          <a:lstStyle>
            <a:lvl1pPr marL="0" indent="0">
              <a:lnSpc>
                <a:spcPct val="100000"/>
              </a:lnSpc>
              <a:spcBef>
                <a:spcPts val="600"/>
              </a:spcBef>
              <a:buNone/>
              <a:defRPr sz="1600" baseline="0">
                <a:solidFill>
                  <a:schemeClr val="tx1"/>
                </a:solidFill>
                <a:latin typeface="+mn-lt"/>
              </a:defRPr>
            </a:lvl1pPr>
          </a:lstStyle>
          <a:p>
            <a:pPr lvl="0"/>
            <a:r>
              <a:rPr lang="en-US" dirty="0" smtClean="0"/>
              <a:t>Edit text</a:t>
            </a:r>
            <a:endParaRPr lang="en-US" dirty="0"/>
          </a:p>
        </p:txBody>
      </p:sp>
      <p:sp>
        <p:nvSpPr>
          <p:cNvPr id="12" name="Text Placeholder 10"/>
          <p:cNvSpPr>
            <a:spLocks noGrp="1"/>
          </p:cNvSpPr>
          <p:nvPr>
            <p:ph type="body" sz="quarter" idx="19" hasCustomPrompt="1"/>
          </p:nvPr>
        </p:nvSpPr>
        <p:spPr>
          <a:xfrm>
            <a:off x="34290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3" name="Text Placeholder 10"/>
          <p:cNvSpPr>
            <a:spLocks noGrp="1"/>
          </p:cNvSpPr>
          <p:nvPr>
            <p:ph type="body" sz="quarter" idx="20" hasCustomPrompt="1"/>
          </p:nvPr>
        </p:nvSpPr>
        <p:spPr>
          <a:xfrm>
            <a:off x="51816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10"/>
          <p:cNvSpPr>
            <a:spLocks noGrp="1"/>
          </p:cNvSpPr>
          <p:nvPr>
            <p:ph type="body" sz="quarter" idx="21" hasCustomPrompt="1"/>
          </p:nvPr>
        </p:nvSpPr>
        <p:spPr>
          <a:xfrm>
            <a:off x="69342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cxnSp>
        <p:nvCxnSpPr>
          <p:cNvPr id="3" name="Straight Connector 2"/>
          <p:cNvCxnSpPr/>
          <p:nvPr userDrawn="1"/>
        </p:nvCxnSpPr>
        <p:spPr>
          <a:xfrm>
            <a:off x="51816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9342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40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wipe(left)">
                                      <p:cBhvr>
                                        <p:cTn id="20" dur="500"/>
                                        <p:tgtEl>
                                          <p:spTgt spid="11">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fade">
                                      <p:cBhvr>
                                        <p:cTn id="33" dur="500"/>
                                        <p:tgtEl>
                                          <p:spTgt spid="13">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500"/>
                                        <p:tgtEl>
                                          <p:spTgt spid="14">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6101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6"/>
          </p:nvPr>
        </p:nvSpPr>
        <p:spPr>
          <a:xfrm>
            <a:off x="5334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Rectangle 12"/>
          <p:cNvSpPr/>
          <p:nvPr userDrawn="1"/>
        </p:nvSpPr>
        <p:spPr>
          <a:xfrm>
            <a:off x="0" y="1123950"/>
            <a:ext cx="9144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4610100" y="1123950"/>
            <a:ext cx="4533900" cy="381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1" name="Text Placeholder 7"/>
          <p:cNvSpPr>
            <a:spLocks noGrp="1"/>
          </p:cNvSpPr>
          <p:nvPr>
            <p:ph type="body" sz="quarter" idx="17" hasCustomPrompt="1"/>
          </p:nvPr>
        </p:nvSpPr>
        <p:spPr>
          <a:xfrm>
            <a:off x="523875" y="1162051"/>
            <a:ext cx="4038600" cy="304800"/>
          </a:xfrm>
          <a:prstGeom prst="rect">
            <a:avLst/>
          </a:prstGeom>
        </p:spPr>
        <p:txBody>
          <a:bodyPr/>
          <a:lstStyle>
            <a:lvl1pPr marL="0" indent="0" algn="ctr">
              <a:buNone/>
              <a:defRPr sz="1400" b="1">
                <a:solidFill>
                  <a:schemeClr val="bg1"/>
                </a:solidFill>
              </a:defRPr>
            </a:lvl1pPr>
          </a:lstStyle>
          <a:p>
            <a:pPr lvl="0"/>
            <a:r>
              <a:rPr lang="en-US" dirty="0" smtClean="0"/>
              <a:t>Text here</a:t>
            </a:r>
            <a:endParaRPr lang="en-US" dirty="0"/>
          </a:p>
        </p:txBody>
      </p:sp>
      <p:sp>
        <p:nvSpPr>
          <p:cNvPr id="22" name="Text Placeholder 7"/>
          <p:cNvSpPr>
            <a:spLocks noGrp="1"/>
          </p:cNvSpPr>
          <p:nvPr>
            <p:ph type="body" sz="quarter" idx="18" hasCustomPrompt="1"/>
          </p:nvPr>
        </p:nvSpPr>
        <p:spPr>
          <a:xfrm>
            <a:off x="4600575" y="1162050"/>
            <a:ext cx="4038600" cy="304800"/>
          </a:xfrm>
          <a:prstGeom prst="rect">
            <a:avLst/>
          </a:prstGeom>
        </p:spPr>
        <p:txBody>
          <a:bodyPr/>
          <a:lstStyle>
            <a:lvl1pPr marL="0" indent="0" algn="ctr">
              <a:buNone/>
              <a:defRPr sz="1400" b="1">
                <a:solidFill>
                  <a:schemeClr val="bg1"/>
                </a:solidFill>
              </a:defRPr>
            </a:lvl1pPr>
          </a:lstStyle>
          <a:p>
            <a:pPr lvl="0"/>
            <a:r>
              <a:rPr lang="en-US" dirty="0" smtClean="0"/>
              <a:t>Text here</a:t>
            </a:r>
            <a:endParaRPr lang="en-US" dirty="0"/>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1" name="Text Placeholder 10"/>
          <p:cNvSpPr>
            <a:spLocks noGrp="1"/>
          </p:cNvSpPr>
          <p:nvPr>
            <p:ph type="body" sz="quarter" idx="19"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cxnSp>
        <p:nvCxnSpPr>
          <p:cNvPr id="6" name="Straight Connector 5"/>
          <p:cNvCxnSpPr/>
          <p:nvPr userDrawn="1"/>
        </p:nvCxnSpPr>
        <p:spPr>
          <a:xfrm>
            <a:off x="4600575" y="1714500"/>
            <a:ext cx="0" cy="259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0" y="4476749"/>
            <a:ext cx="9144000" cy="10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4610100" y="4476749"/>
            <a:ext cx="4533900" cy="10477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Tree>
    <p:extLst>
      <p:ext uri="{BB962C8B-B14F-4D97-AF65-F5344CB8AC3E}">
        <p14:creationId xmlns:p14="http://schemas.microsoft.com/office/powerpoint/2010/main" val="120179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Effect transition="in" filter="fade">
                                      <p:cBhvr>
                                        <p:cTn id="27" dur="500"/>
                                        <p:tgtEl>
                                          <p:spTgt spid="21">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fade">
                                      <p:cBhvr>
                                        <p:cTn id="33" dur="500"/>
                                        <p:tgtEl>
                                          <p:spTgt spid="22">
                                            <p:txEl>
                                              <p:pRg st="0" end="0"/>
                                            </p:tx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0" end="0"/>
                                            </p:txEl>
                                          </p:spTgt>
                                        </p:tgtEl>
                                        <p:attrNameLst>
                                          <p:attrName>style.visibility</p:attrName>
                                        </p:attrNameLst>
                                      </p:cBhvr>
                                      <p:to>
                                        <p:strVal val="visible"/>
                                      </p:to>
                                    </p:set>
                                    <p:animEffect transition="in" filter="fade">
                                      <p:cBhvr>
                                        <p:cTn id="52" dur="500"/>
                                        <p:tgtEl>
                                          <p:spTgt spid="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 end="1"/>
                                            </p:txEl>
                                          </p:spTgt>
                                        </p:tgtEl>
                                        <p:attrNameLst>
                                          <p:attrName>style.visibility</p:attrName>
                                        </p:attrNameLst>
                                      </p:cBhvr>
                                      <p:to>
                                        <p:strVal val="visible"/>
                                      </p:to>
                                    </p:set>
                                    <p:animEffect transition="in" filter="fade">
                                      <p:cBhvr>
                                        <p:cTn id="55" dur="500"/>
                                        <p:tgtEl>
                                          <p:spTgt spid="3">
                                            <p:txEl>
                                              <p:pRg st="1" end="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2" end="2"/>
                                            </p:txEl>
                                          </p:spTgt>
                                        </p:tgtEl>
                                        <p:attrNameLst>
                                          <p:attrName>style.visibility</p:attrName>
                                        </p:attrNameLst>
                                      </p:cBhvr>
                                      <p:to>
                                        <p:strVal val="visible"/>
                                      </p:to>
                                    </p:set>
                                    <p:animEffect transition="in" filter="fade">
                                      <p:cBhvr>
                                        <p:cTn id="58" dur="500"/>
                                        <p:tgtEl>
                                          <p:spTgt spid="3">
                                            <p:txEl>
                                              <p:pRg st="2" end="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fade">
                                      <p:cBhvr>
                                        <p:cTn id="61" dur="500"/>
                                        <p:tgtEl>
                                          <p:spTgt spid="3">
                                            <p:txEl>
                                              <p:pRg st="3" end="3"/>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4" end="4"/>
                                            </p:txEl>
                                          </p:spTgt>
                                        </p:tgtEl>
                                        <p:attrNameLst>
                                          <p:attrName>style.visibility</p:attrName>
                                        </p:attrNameLst>
                                      </p:cBhvr>
                                      <p:to>
                                        <p:strVal val="visible"/>
                                      </p:to>
                                    </p:set>
                                    <p:animEffect transition="in" filter="fade">
                                      <p:cBhvr>
                                        <p:cTn id="6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animBg="1"/>
      <p:bldP spid="4" grpId="0" animBg="1"/>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10" grpId="0"/>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eview Description">
    <p:spTree>
      <p:nvGrpSpPr>
        <p:cNvPr id="1" name=""/>
        <p:cNvGrpSpPr/>
        <p:nvPr/>
      </p:nvGrpSpPr>
      <p:grpSpPr>
        <a:xfrm>
          <a:off x="0" y="0"/>
          <a:ext cx="0" cy="0"/>
          <a:chOff x="0" y="0"/>
          <a:chExt cx="0" cy="0"/>
        </a:xfrm>
      </p:grpSpPr>
      <p:sp>
        <p:nvSpPr>
          <p:cNvPr id="4" name="Text Placeholder 3"/>
          <p:cNvSpPr>
            <a:spLocks noGrp="1"/>
          </p:cNvSpPr>
          <p:nvPr>
            <p:ph type="body" sz="quarter" idx="22" hasCustomPrompt="1"/>
          </p:nvPr>
        </p:nvSpPr>
        <p:spPr>
          <a:xfrm>
            <a:off x="533400" y="1504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24" name="Text Placeholder 3"/>
          <p:cNvSpPr>
            <a:spLocks noGrp="1"/>
          </p:cNvSpPr>
          <p:nvPr>
            <p:ph type="body" sz="quarter" idx="23" hasCustomPrompt="1"/>
          </p:nvPr>
        </p:nvSpPr>
        <p:spPr>
          <a:xfrm>
            <a:off x="533400" y="1276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11"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2"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3" name="Text Placeholder 3"/>
          <p:cNvSpPr>
            <a:spLocks noGrp="1"/>
          </p:cNvSpPr>
          <p:nvPr>
            <p:ph type="body" sz="quarter" idx="25" hasCustomPrompt="1"/>
          </p:nvPr>
        </p:nvSpPr>
        <p:spPr>
          <a:xfrm>
            <a:off x="533400" y="2647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14" name="Text Placeholder 3"/>
          <p:cNvSpPr>
            <a:spLocks noGrp="1"/>
          </p:cNvSpPr>
          <p:nvPr>
            <p:ph type="body" sz="quarter" idx="26" hasCustomPrompt="1"/>
          </p:nvPr>
        </p:nvSpPr>
        <p:spPr>
          <a:xfrm>
            <a:off x="533400" y="2419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15" name="Text Placeholder 3"/>
          <p:cNvSpPr>
            <a:spLocks noGrp="1"/>
          </p:cNvSpPr>
          <p:nvPr>
            <p:ph type="body" sz="quarter" idx="27" hasCustomPrompt="1"/>
          </p:nvPr>
        </p:nvSpPr>
        <p:spPr>
          <a:xfrm>
            <a:off x="533400" y="3790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21" name="Text Placeholder 3"/>
          <p:cNvSpPr>
            <a:spLocks noGrp="1"/>
          </p:cNvSpPr>
          <p:nvPr>
            <p:ph type="body" sz="quarter" idx="28" hasCustomPrompt="1"/>
          </p:nvPr>
        </p:nvSpPr>
        <p:spPr>
          <a:xfrm>
            <a:off x="533400" y="3562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22" name="Text Placeholder 3"/>
          <p:cNvSpPr>
            <a:spLocks noGrp="1"/>
          </p:cNvSpPr>
          <p:nvPr>
            <p:ph type="body" sz="quarter" idx="29" hasCustomPrompt="1"/>
          </p:nvPr>
        </p:nvSpPr>
        <p:spPr>
          <a:xfrm>
            <a:off x="5963478" y="1504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3" name="Text Placeholder 3"/>
          <p:cNvSpPr>
            <a:spLocks noGrp="1"/>
          </p:cNvSpPr>
          <p:nvPr>
            <p:ph type="body" sz="quarter" idx="30" hasCustomPrompt="1"/>
          </p:nvPr>
        </p:nvSpPr>
        <p:spPr>
          <a:xfrm>
            <a:off x="5963478" y="1276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5" name="Text Placeholder 3"/>
          <p:cNvSpPr>
            <a:spLocks noGrp="1"/>
          </p:cNvSpPr>
          <p:nvPr>
            <p:ph type="body" sz="quarter" idx="31" hasCustomPrompt="1"/>
          </p:nvPr>
        </p:nvSpPr>
        <p:spPr>
          <a:xfrm>
            <a:off x="5963478" y="2647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6" name="Text Placeholder 3"/>
          <p:cNvSpPr>
            <a:spLocks noGrp="1"/>
          </p:cNvSpPr>
          <p:nvPr>
            <p:ph type="body" sz="quarter" idx="32" hasCustomPrompt="1"/>
          </p:nvPr>
        </p:nvSpPr>
        <p:spPr>
          <a:xfrm>
            <a:off x="5963478" y="2419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7" name="Text Placeholder 3"/>
          <p:cNvSpPr>
            <a:spLocks noGrp="1"/>
          </p:cNvSpPr>
          <p:nvPr>
            <p:ph type="body" sz="quarter" idx="33" hasCustomPrompt="1"/>
          </p:nvPr>
        </p:nvSpPr>
        <p:spPr>
          <a:xfrm>
            <a:off x="5963478" y="3790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8" name="Text Placeholder 3"/>
          <p:cNvSpPr>
            <a:spLocks noGrp="1"/>
          </p:cNvSpPr>
          <p:nvPr>
            <p:ph type="body" sz="quarter" idx="34" hasCustomPrompt="1"/>
          </p:nvPr>
        </p:nvSpPr>
        <p:spPr>
          <a:xfrm>
            <a:off x="5963478" y="3562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152020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fade">
                                      <p:cBhvr>
                                        <p:cTn id="14" dur="500"/>
                                        <p:tgtEl>
                                          <p:spTgt spid="14">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fade">
                                      <p:cBhvr>
                                        <p:cTn id="17" dur="500"/>
                                        <p:tgtEl>
                                          <p:spTgt spid="2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xEl>
                                              <p:pRg st="0" end="0"/>
                                            </p:txEl>
                                          </p:spTgt>
                                        </p:tgtEl>
                                        <p:attrNameLst>
                                          <p:attrName>style.visibility</p:attrName>
                                        </p:attrNameLst>
                                      </p:cBhvr>
                                      <p:to>
                                        <p:strVal val="visible"/>
                                      </p:to>
                                    </p:set>
                                    <p:animEffect transition="in" filter="fade">
                                      <p:cBhvr>
                                        <p:cTn id="20" dur="500"/>
                                        <p:tgtEl>
                                          <p:spTgt spid="21">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Effect transition="in" filter="fade">
                                      <p:cBhvr>
                                        <p:cTn id="23" dur="500"/>
                                        <p:tgtEl>
                                          <p:spTgt spid="23">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fade">
                                      <p:cBhvr>
                                        <p:cTn id="26" dur="500"/>
                                        <p:tgtEl>
                                          <p:spTgt spid="26">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Effect transition="in" filter="fade">
                                      <p:cBhvr>
                                        <p:cTn id="29" dur="500"/>
                                        <p:tgtEl>
                                          <p:spTgt spid="2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animEffect transition="in" filter="fade">
                                      <p:cBhvr>
                                        <p:cTn id="35" dur="500"/>
                                        <p:tgtEl>
                                          <p:spTgt spid="13">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xEl>
                                              <p:pRg st="0" end="0"/>
                                            </p:txEl>
                                          </p:spTgt>
                                        </p:tgtEl>
                                        <p:attrNameLst>
                                          <p:attrName>style.visibility</p:attrName>
                                        </p:attrNameLst>
                                      </p:cBhvr>
                                      <p:to>
                                        <p:strVal val="visible"/>
                                      </p:to>
                                    </p:set>
                                    <p:animEffect transition="in" filter="fade">
                                      <p:cBhvr>
                                        <p:cTn id="41" dur="500"/>
                                        <p:tgtEl>
                                          <p:spTgt spid="2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Effect transition="in" filter="fade">
                                      <p:cBhvr>
                                        <p:cTn id="44" dur="500"/>
                                        <p:tgtEl>
                                          <p:spTgt spid="25">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xEl>
                                              <p:pRg st="0" end="0"/>
                                            </p:txEl>
                                          </p:spTgt>
                                        </p:tgtEl>
                                        <p:attrNameLst>
                                          <p:attrName>style.visibility</p:attrName>
                                        </p:attrNameLst>
                                      </p:cBhvr>
                                      <p:to>
                                        <p:strVal val="visible"/>
                                      </p:to>
                                    </p:set>
                                    <p:animEffect transition="in" filter="fade">
                                      <p:cBhvr>
                                        <p:cTn id="47"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views with 4 Descriptions">
    <p:spTree>
      <p:nvGrpSpPr>
        <p:cNvPr id="1" name=""/>
        <p:cNvGrpSpPr/>
        <p:nvPr/>
      </p:nvGrpSpPr>
      <p:grpSpPr>
        <a:xfrm>
          <a:off x="0" y="0"/>
          <a:ext cx="0" cy="0"/>
          <a:chOff x="0" y="0"/>
          <a:chExt cx="0" cy="0"/>
        </a:xfrm>
      </p:grpSpPr>
      <p:sp>
        <p:nvSpPr>
          <p:cNvPr id="24" name="Text Placeholder 3"/>
          <p:cNvSpPr>
            <a:spLocks noGrp="1"/>
          </p:cNvSpPr>
          <p:nvPr>
            <p:ph type="body" sz="quarter" idx="23" hasCustomPrompt="1"/>
          </p:nvPr>
        </p:nvSpPr>
        <p:spPr>
          <a:xfrm>
            <a:off x="533400" y="1200150"/>
            <a:ext cx="8153400" cy="7620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3"/>
          <p:cNvSpPr>
            <a:spLocks noGrp="1"/>
          </p:cNvSpPr>
          <p:nvPr>
            <p:ph type="body" sz="quarter" idx="24" hasCustomPrompt="1"/>
          </p:nvPr>
        </p:nvSpPr>
        <p:spPr>
          <a:xfrm>
            <a:off x="5334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15" name="Text Placeholder 3"/>
          <p:cNvSpPr>
            <a:spLocks noGrp="1"/>
          </p:cNvSpPr>
          <p:nvPr>
            <p:ph type="body" sz="quarter" idx="25" hasCustomPrompt="1"/>
          </p:nvPr>
        </p:nvSpPr>
        <p:spPr>
          <a:xfrm>
            <a:off x="34290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17" name="Text Placeholder 3"/>
          <p:cNvSpPr>
            <a:spLocks noGrp="1"/>
          </p:cNvSpPr>
          <p:nvPr>
            <p:ph type="body" sz="quarter" idx="26" hasCustomPrompt="1"/>
          </p:nvPr>
        </p:nvSpPr>
        <p:spPr>
          <a:xfrm>
            <a:off x="63246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Tree>
    <p:extLst>
      <p:ext uri="{BB962C8B-B14F-4D97-AF65-F5344CB8AC3E}">
        <p14:creationId xmlns:p14="http://schemas.microsoft.com/office/powerpoint/2010/main" val="420532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4">
                                            <p:txEl>
                                              <p:pRg st="0" end="0"/>
                                            </p:txEl>
                                          </p:spTgt>
                                        </p:tgtEl>
                                        <p:attrNameLst>
                                          <p:attrName>style.visibility</p:attrName>
                                        </p:attrNameLst>
                                      </p:cBhvr>
                                      <p:to>
                                        <p:strVal val="visible"/>
                                      </p:to>
                                    </p:set>
                                    <p:animEffect transition="in" filter="fade">
                                      <p:cBhvr>
                                        <p:cTn id="14"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eview Images">
    <p:spTree>
      <p:nvGrpSpPr>
        <p:cNvPr id="1" name=""/>
        <p:cNvGrpSpPr/>
        <p:nvPr/>
      </p:nvGrpSpPr>
      <p:grpSpPr>
        <a:xfrm>
          <a:off x="0" y="0"/>
          <a:ext cx="0" cy="0"/>
          <a:chOff x="0" y="0"/>
          <a:chExt cx="0" cy="0"/>
        </a:xfrm>
      </p:grpSpPr>
      <p:sp>
        <p:nvSpPr>
          <p:cNvPr id="2" name="Rectangle 1"/>
          <p:cNvSpPr/>
          <p:nvPr userDrawn="1"/>
        </p:nvSpPr>
        <p:spPr>
          <a:xfrm>
            <a:off x="0" y="2952750"/>
            <a:ext cx="9144000" cy="16002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3"/>
          <p:cNvSpPr>
            <a:spLocks noGrp="1"/>
          </p:cNvSpPr>
          <p:nvPr>
            <p:ph type="body" sz="quarter" idx="24" hasCustomPrompt="1"/>
          </p:nvPr>
        </p:nvSpPr>
        <p:spPr>
          <a:xfrm>
            <a:off x="5334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5" name="Text Placeholder 3"/>
          <p:cNvSpPr>
            <a:spLocks noGrp="1"/>
          </p:cNvSpPr>
          <p:nvPr>
            <p:ph type="body" sz="quarter" idx="25" hasCustomPrompt="1"/>
          </p:nvPr>
        </p:nvSpPr>
        <p:spPr>
          <a:xfrm>
            <a:off x="34290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7" name="Text Placeholder 3"/>
          <p:cNvSpPr>
            <a:spLocks noGrp="1"/>
          </p:cNvSpPr>
          <p:nvPr>
            <p:ph type="body" sz="quarter" idx="26" hasCustomPrompt="1"/>
          </p:nvPr>
        </p:nvSpPr>
        <p:spPr>
          <a:xfrm>
            <a:off x="63246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0" name="Picture Placeholder 4"/>
          <p:cNvSpPr>
            <a:spLocks noGrp="1"/>
          </p:cNvSpPr>
          <p:nvPr>
            <p:ph type="pic" sz="quarter" idx="10"/>
          </p:nvPr>
        </p:nvSpPr>
        <p:spPr>
          <a:xfrm>
            <a:off x="9525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1" name="Picture Placeholder 4"/>
          <p:cNvSpPr>
            <a:spLocks noGrp="1"/>
          </p:cNvSpPr>
          <p:nvPr>
            <p:ph type="pic" sz="quarter" idx="27"/>
          </p:nvPr>
        </p:nvSpPr>
        <p:spPr>
          <a:xfrm>
            <a:off x="38481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2" name="Picture Placeholder 4"/>
          <p:cNvSpPr>
            <a:spLocks noGrp="1"/>
          </p:cNvSpPr>
          <p:nvPr>
            <p:ph type="pic" sz="quarter" idx="28"/>
          </p:nvPr>
        </p:nvSpPr>
        <p:spPr>
          <a:xfrm>
            <a:off x="67437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3" name="Rectangle 2"/>
          <p:cNvSpPr/>
          <p:nvPr userDrawn="1"/>
        </p:nvSpPr>
        <p:spPr>
          <a:xfrm>
            <a:off x="0" y="4552950"/>
            <a:ext cx="3048000" cy="762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Rectangle 17"/>
          <p:cNvSpPr/>
          <p:nvPr userDrawn="1"/>
        </p:nvSpPr>
        <p:spPr>
          <a:xfrm>
            <a:off x="3048000" y="4552950"/>
            <a:ext cx="3048000" cy="7620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Rectangle 18"/>
          <p:cNvSpPr/>
          <p:nvPr userDrawn="1"/>
        </p:nvSpPr>
        <p:spPr>
          <a:xfrm>
            <a:off x="6096000" y="4552950"/>
            <a:ext cx="3048000" cy="76200"/>
          </a:xfrm>
          <a:prstGeom prst="rect">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Text Placeholder 3"/>
          <p:cNvSpPr>
            <a:spLocks noGrp="1"/>
          </p:cNvSpPr>
          <p:nvPr>
            <p:ph type="body" sz="quarter" idx="29" hasCustomPrompt="1"/>
          </p:nvPr>
        </p:nvSpPr>
        <p:spPr>
          <a:xfrm>
            <a:off x="5334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
        <p:nvSpPr>
          <p:cNvPr id="21" name="Text Placeholder 3"/>
          <p:cNvSpPr>
            <a:spLocks noGrp="1"/>
          </p:cNvSpPr>
          <p:nvPr>
            <p:ph type="body" sz="quarter" idx="30" hasCustomPrompt="1"/>
          </p:nvPr>
        </p:nvSpPr>
        <p:spPr>
          <a:xfrm>
            <a:off x="34290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
        <p:nvSpPr>
          <p:cNvPr id="22" name="Text Placeholder 3"/>
          <p:cNvSpPr>
            <a:spLocks noGrp="1"/>
          </p:cNvSpPr>
          <p:nvPr>
            <p:ph type="body" sz="quarter" idx="31" hasCustomPrompt="1"/>
          </p:nvPr>
        </p:nvSpPr>
        <p:spPr>
          <a:xfrm>
            <a:off x="63246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Tree>
    <p:extLst>
      <p:ext uri="{BB962C8B-B14F-4D97-AF65-F5344CB8AC3E}">
        <p14:creationId xmlns:p14="http://schemas.microsoft.com/office/powerpoint/2010/main" val="165805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xEl>
                                              <p:pRg st="0" end="0"/>
                                            </p:txEl>
                                          </p:spTgt>
                                        </p:tgtEl>
                                        <p:attrNameLst>
                                          <p:attrName>style.visibility</p:attrName>
                                        </p:attrNameLst>
                                      </p:cBhvr>
                                      <p:to>
                                        <p:strVal val="visible"/>
                                      </p:to>
                                    </p:set>
                                    <p:animEffect transition="in" filter="fade">
                                      <p:cBhvr>
                                        <p:cTn id="46" dur="500"/>
                                        <p:tgtEl>
                                          <p:spTgt spid="21">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500"/>
                                        <p:tgtEl>
                                          <p:spTgt spid="22">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xEl>
                                              <p:pRg st="0" end="0"/>
                                            </p:txEl>
                                          </p:spTgt>
                                        </p:tgtEl>
                                        <p:attrNameLst>
                                          <p:attrName>style.visibility</p:attrName>
                                        </p:attrNameLst>
                                      </p:cBhvr>
                                      <p:to>
                                        <p:strVal val="visible"/>
                                      </p:to>
                                    </p:set>
                                    <p:animEffect transition="in" filter="fade">
                                      <p:cBhvr>
                                        <p:cTn id="52" dur="500"/>
                                        <p:tgtEl>
                                          <p:spTgt spid="17">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Effect transition="in" filter="fade">
                                      <p:cBhvr>
                                        <p:cTn id="55" dur="500"/>
                                        <p:tgtEl>
                                          <p:spTgt spid="15">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xEl>
                                              <p:pRg st="0" end="0"/>
                                            </p:txEl>
                                          </p:spTgt>
                                        </p:tgtEl>
                                        <p:attrNameLst>
                                          <p:attrName>style.visibility</p:attrName>
                                        </p:attrNameLst>
                                      </p:cBhvr>
                                      <p:to>
                                        <p:strVal val="visible"/>
                                      </p:to>
                                    </p:set>
                                    <p:animEffect transition="in" filter="fade">
                                      <p:cBhvr>
                                        <p:cTn id="58"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0" grpId="0" animBg="1"/>
      <p:bldP spid="11" grpId="0" animBg="1"/>
      <p:bldP spid="12" grpId="0" animBg="1"/>
      <p:bldP spid="3" grpId="0" animBg="1"/>
      <p:bldP spid="18" grpId="0" animBg="1"/>
      <p:bldP spid="19" grpId="0" animBg="1"/>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p:cNvSpPr/>
          <p:nvPr/>
        </p:nvSpPr>
        <p:spPr>
          <a:xfrm>
            <a:off x="0" y="0"/>
            <a:ext cx="9144000" cy="931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600" y="0"/>
            <a:ext cx="2590800" cy="931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0"/>
          <p:cNvSpPr txBox="1">
            <a:spLocks/>
          </p:cNvSpPr>
          <p:nvPr/>
        </p:nvSpPr>
        <p:spPr>
          <a:xfrm>
            <a:off x="6172200" y="4679414"/>
            <a:ext cx="2735697" cy="367721"/>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baseline="0" dirty="0" smtClean="0">
                <a:solidFill>
                  <a:schemeClr val="accent2"/>
                </a:solidFill>
              </a:rPr>
              <a:t>COMPARTIR AL MÁXIMO</a:t>
            </a:r>
            <a:endParaRPr lang="en-US" sz="1050" dirty="0">
              <a:solidFill>
                <a:schemeClr val="accent2"/>
              </a:solidFill>
            </a:endParaRPr>
          </a:p>
        </p:txBody>
      </p:sp>
      <p:sp>
        <p:nvSpPr>
          <p:cNvPr id="24" name="Text Placeholder 10"/>
          <p:cNvSpPr txBox="1">
            <a:spLocks/>
          </p:cNvSpPr>
          <p:nvPr/>
        </p:nvSpPr>
        <p:spPr>
          <a:xfrm>
            <a:off x="7256551" y="4836392"/>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smtClean="0">
                <a:solidFill>
                  <a:schemeClr val="accent3"/>
                </a:solidFill>
              </a:rPr>
              <a:t>MOBILE DEV DAY</a:t>
            </a:r>
            <a:endParaRPr lang="en-US" sz="800" dirty="0">
              <a:solidFill>
                <a:schemeClr val="accent3"/>
              </a:solidFill>
            </a:endParaRPr>
          </a:p>
        </p:txBody>
      </p:sp>
      <p:sp>
        <p:nvSpPr>
          <p:cNvPr id="26" name="Rectangle 25"/>
          <p:cNvSpPr/>
          <p:nvPr/>
        </p:nvSpPr>
        <p:spPr>
          <a:xfrm>
            <a:off x="0" y="5069540"/>
            <a:ext cx="9144000" cy="739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6293225" y="5069540"/>
            <a:ext cx="2590800" cy="73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p:cNvCxnSpPr/>
          <p:nvPr/>
        </p:nvCxnSpPr>
        <p:spPr>
          <a:xfrm>
            <a:off x="0" y="4629150"/>
            <a:ext cx="914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Text Placeholder 6"/>
          <p:cNvSpPr txBox="1">
            <a:spLocks/>
          </p:cNvSpPr>
          <p:nvPr/>
        </p:nvSpPr>
        <p:spPr>
          <a:xfrm flipH="1">
            <a:off x="3886102" y="1623222"/>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659539" y="119694"/>
                  <a:pt x="154015" y="462311"/>
                  <a:pt x="880223" y="0"/>
                </a:cubicBezTo>
                <a:lnTo>
                  <a:pt x="5257898" y="2835997"/>
                </a:lnTo>
                <a:lnTo>
                  <a:pt x="98" y="2835997"/>
                </a:lnTo>
                <a:close/>
              </a:path>
            </a:pathLst>
          </a:custGeom>
          <a:solidFill>
            <a:schemeClr val="tx1">
              <a:lumMod val="85000"/>
              <a:lumOff val="15000"/>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accent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a:t>
            </a:r>
            <a:endParaRPr lang="en-US" dirty="0"/>
          </a:p>
        </p:txBody>
      </p:sp>
      <p:sp>
        <p:nvSpPr>
          <p:cNvPr id="40" name="Text Placeholder 6"/>
          <p:cNvSpPr txBox="1">
            <a:spLocks/>
          </p:cNvSpPr>
          <p:nvPr/>
        </p:nvSpPr>
        <p:spPr>
          <a:xfrm rot="16200000">
            <a:off x="8130711" y="1560211"/>
            <a:ext cx="1144749" cy="881829"/>
          </a:xfrm>
          <a:prstGeom prst="triangle">
            <a:avLst/>
          </a:prstGeom>
          <a:solidFill>
            <a:schemeClr val="accent2">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a:t>
            </a:r>
            <a:endParaRPr lang="en-US" dirty="0"/>
          </a:p>
        </p:txBody>
      </p:sp>
    </p:spTree>
    <p:extLst>
      <p:ext uri="{BB962C8B-B14F-4D97-AF65-F5344CB8AC3E}">
        <p14:creationId xmlns:p14="http://schemas.microsoft.com/office/powerpoint/2010/main" val="209479570"/>
      </p:ext>
    </p:extLst>
  </p:cSld>
  <p:clrMap bg1="lt1" tx1="dk1" bg2="lt2" tx2="dk2" accent1="accent1" accent2="accent2" accent3="accent3" accent4="accent4" accent5="accent5" accent6="accent6" hlink="hlink" folHlink="folHlink"/>
  <p:sldLayoutIdLst>
    <p:sldLayoutId id="2147483673" r:id="rId1"/>
    <p:sldLayoutId id="2147483687" r:id="rId2"/>
    <p:sldLayoutId id="2147483674" r:id="rId3"/>
    <p:sldLayoutId id="2147483675" r:id="rId4"/>
    <p:sldLayoutId id="2147483697" r:id="rId5"/>
    <p:sldLayoutId id="2147483676" r:id="rId6"/>
    <p:sldLayoutId id="2147483677" r:id="rId7"/>
    <p:sldLayoutId id="2147483678" r:id="rId8"/>
    <p:sldLayoutId id="2147483688" r:id="rId9"/>
    <p:sldLayoutId id="2147483679" r:id="rId10"/>
    <p:sldLayoutId id="2147483680" r:id="rId11"/>
    <p:sldLayoutId id="2147483681" r:id="rId12"/>
    <p:sldLayoutId id="2147483682" r:id="rId13"/>
    <p:sldLayoutId id="2147483683" r:id="rId14"/>
    <p:sldLayoutId id="2147483698" r:id="rId15"/>
    <p:sldLayoutId id="2147483696" r:id="rId16"/>
    <p:sldLayoutId id="2147483695" r:id="rId17"/>
    <p:sldLayoutId id="2147483694" r:id="rId18"/>
    <p:sldLayoutId id="2147483693" r:id="rId19"/>
    <p:sldLayoutId id="2147483691" r:id="rId20"/>
    <p:sldLayoutId id="2147483690" r:id="rId21"/>
    <p:sldLayoutId id="2147483689" r:id="rId22"/>
    <p:sldLayoutId id="2147483684" r:id="rId23"/>
    <p:sldLayoutId id="2147483685" r:id="rId24"/>
    <p:sldLayoutId id="2147483686" r:id="rId25"/>
    <p:sldLayoutId id="2147483692" r:id="rId26"/>
    <p:sldLayoutId id="2147483699" r:id="rId27"/>
    <p:sldLayoutId id="2147483701" r:id="rId28"/>
    <p:sldLayoutId id="2147483702" r:id="rId29"/>
    <p:sldLayoutId id="2147483703" r:id="rId30"/>
    <p:sldLayoutId id="2147483704" r:id="rId3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3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3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1.xml"/><Relationship Id="rId5" Type="http://schemas.openxmlformats.org/officeDocument/2006/relationships/image" Target="../media/image17.jpe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1.xml"/><Relationship Id="rId5" Type="http://schemas.openxmlformats.org/officeDocument/2006/relationships/image" Target="../media/image19.png"/><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Layout" Target="../slideLayouts/slideLayout3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6.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206" y="839"/>
            <a:ext cx="9141583" cy="5151662"/>
          </a:xfrm>
        </p:spPr>
      </p:pic>
      <p:sp>
        <p:nvSpPr>
          <p:cNvPr id="24" name="Entrada manual 23"/>
          <p:cNvSpPr/>
          <p:nvPr/>
        </p:nvSpPr>
        <p:spPr>
          <a:xfrm rot="5400000">
            <a:off x="19653" y="-18447"/>
            <a:ext cx="5143500" cy="5180394"/>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31" name="Title 19"/>
          <p:cNvSpPr txBox="1">
            <a:spLocks/>
          </p:cNvSpPr>
          <p:nvPr/>
        </p:nvSpPr>
        <p:spPr>
          <a:xfrm>
            <a:off x="304800" y="819150"/>
            <a:ext cx="3593773" cy="10323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rPr>
              <a:t>CREANDO APPS COMPARTIENDO AL MÁXIMO</a:t>
            </a:r>
            <a:endParaRPr lang="en-US" sz="3600" dirty="0">
              <a:solidFill>
                <a:schemeClr val="bg1"/>
              </a:solidFill>
            </a:endParaRPr>
          </a:p>
        </p:txBody>
      </p:sp>
      <p:sp>
        <p:nvSpPr>
          <p:cNvPr id="6" name="Title 19"/>
          <p:cNvSpPr txBox="1">
            <a:spLocks/>
          </p:cNvSpPr>
          <p:nvPr/>
        </p:nvSpPr>
        <p:spPr>
          <a:xfrm>
            <a:off x="152400" y="2529986"/>
            <a:ext cx="4267200" cy="10323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err="1" smtClean="0">
                <a:solidFill>
                  <a:schemeClr val="bg1"/>
                </a:solidFill>
                <a:latin typeface="+mn-lt"/>
              </a:rPr>
              <a:t>Estructura</a:t>
            </a:r>
            <a:r>
              <a:rPr lang="en-US" sz="1800" dirty="0" smtClean="0">
                <a:solidFill>
                  <a:schemeClr val="bg1"/>
                </a:solidFill>
                <a:latin typeface="+mn-lt"/>
              </a:rPr>
              <a:t>, </a:t>
            </a:r>
            <a:r>
              <a:rPr lang="en-US" sz="1800" dirty="0" err="1" smtClean="0">
                <a:solidFill>
                  <a:schemeClr val="bg1"/>
                </a:solidFill>
                <a:latin typeface="+mn-lt"/>
              </a:rPr>
              <a:t>trucos</a:t>
            </a:r>
            <a:r>
              <a:rPr lang="en-US" sz="1800" dirty="0" smtClean="0">
                <a:solidFill>
                  <a:schemeClr val="bg1"/>
                </a:solidFill>
                <a:latin typeface="+mn-lt"/>
              </a:rPr>
              <a:t> y </a:t>
            </a:r>
            <a:r>
              <a:rPr lang="en-US" sz="1800" dirty="0" err="1" smtClean="0">
                <a:solidFill>
                  <a:schemeClr val="bg1"/>
                </a:solidFill>
                <a:latin typeface="+mn-lt"/>
              </a:rPr>
              <a:t>otros</a:t>
            </a:r>
            <a:r>
              <a:rPr lang="en-US" sz="1800" dirty="0" smtClean="0">
                <a:solidFill>
                  <a:schemeClr val="bg1"/>
                </a:solidFill>
                <a:latin typeface="+mn-lt"/>
              </a:rPr>
              <a:t> </a:t>
            </a:r>
            <a:r>
              <a:rPr lang="en-US" sz="1800" dirty="0" err="1" smtClean="0">
                <a:solidFill>
                  <a:schemeClr val="bg1"/>
                </a:solidFill>
                <a:latin typeface="+mn-lt"/>
              </a:rPr>
              <a:t>aspectos</a:t>
            </a:r>
            <a:r>
              <a:rPr lang="en-US" sz="1800" dirty="0" smtClean="0">
                <a:solidFill>
                  <a:schemeClr val="bg1"/>
                </a:solidFill>
                <a:latin typeface="+mn-lt"/>
              </a:rPr>
              <a:t> de </a:t>
            </a:r>
            <a:r>
              <a:rPr lang="en-US" sz="1800" dirty="0" err="1" smtClean="0">
                <a:solidFill>
                  <a:schemeClr val="bg1"/>
                </a:solidFill>
                <a:latin typeface="+mn-lt"/>
              </a:rPr>
              <a:t>interes</a:t>
            </a:r>
            <a:r>
              <a:rPr lang="en-US" sz="1800" dirty="0" smtClean="0">
                <a:solidFill>
                  <a:schemeClr val="bg1"/>
                </a:solidFill>
                <a:latin typeface="+mn-lt"/>
              </a:rPr>
              <a:t> con el </a:t>
            </a:r>
            <a:r>
              <a:rPr lang="en-US" sz="1800" dirty="0" err="1" smtClean="0">
                <a:solidFill>
                  <a:schemeClr val="bg1"/>
                </a:solidFill>
                <a:latin typeface="+mn-lt"/>
              </a:rPr>
              <a:t>objetivo</a:t>
            </a:r>
            <a:r>
              <a:rPr lang="en-US" sz="1800" dirty="0" smtClean="0">
                <a:solidFill>
                  <a:schemeClr val="bg1"/>
                </a:solidFill>
                <a:latin typeface="+mn-lt"/>
              </a:rPr>
              <a:t> de </a:t>
            </a:r>
            <a:r>
              <a:rPr lang="en-US" sz="1800" dirty="0" err="1" smtClean="0">
                <a:solidFill>
                  <a:schemeClr val="bg1"/>
                </a:solidFill>
                <a:latin typeface="+mn-lt"/>
              </a:rPr>
              <a:t>compartir</a:t>
            </a:r>
            <a:r>
              <a:rPr lang="en-US" sz="1800" dirty="0" smtClean="0">
                <a:solidFill>
                  <a:schemeClr val="bg1"/>
                </a:solidFill>
                <a:latin typeface="+mn-lt"/>
              </a:rPr>
              <a:t> la mayor </a:t>
            </a:r>
            <a:r>
              <a:rPr lang="en-US" sz="1800" dirty="0" err="1" smtClean="0">
                <a:solidFill>
                  <a:schemeClr val="bg1"/>
                </a:solidFill>
                <a:latin typeface="+mn-lt"/>
              </a:rPr>
              <a:t>cantidad</a:t>
            </a:r>
            <a:r>
              <a:rPr lang="en-US" sz="1800" dirty="0" smtClean="0">
                <a:solidFill>
                  <a:schemeClr val="bg1"/>
                </a:solidFill>
                <a:latin typeface="+mn-lt"/>
              </a:rPr>
              <a:t> de </a:t>
            </a:r>
            <a:r>
              <a:rPr lang="en-US" sz="1800" dirty="0" err="1" smtClean="0">
                <a:solidFill>
                  <a:schemeClr val="bg1"/>
                </a:solidFill>
                <a:latin typeface="+mn-lt"/>
              </a:rPr>
              <a:t>código</a:t>
            </a:r>
            <a:r>
              <a:rPr lang="en-US" sz="1800" dirty="0" smtClean="0">
                <a:solidFill>
                  <a:schemeClr val="bg1"/>
                </a:solidFill>
                <a:latin typeface="+mn-lt"/>
              </a:rPr>
              <a:t> possible entre </a:t>
            </a:r>
            <a:r>
              <a:rPr lang="en-US" sz="1800" dirty="0" err="1" smtClean="0">
                <a:solidFill>
                  <a:schemeClr val="bg1"/>
                </a:solidFill>
                <a:latin typeface="+mn-lt"/>
              </a:rPr>
              <a:t>plataformas</a:t>
            </a:r>
            <a:r>
              <a:rPr lang="en-US" sz="1800" dirty="0" smtClean="0">
                <a:solidFill>
                  <a:schemeClr val="bg1"/>
                </a:solidFill>
                <a:latin typeface="+mn-lt"/>
              </a:rPr>
              <a:t>.</a:t>
            </a:r>
            <a:endParaRPr lang="en-US" sz="1800" dirty="0">
              <a:solidFill>
                <a:schemeClr val="bg1"/>
              </a:solidFill>
              <a:latin typeface="+mn-lt"/>
            </a:endParaRPr>
          </a:p>
        </p:txBody>
      </p:sp>
      <p:pic>
        <p:nvPicPr>
          <p:cNvPr id="7" name="Marcador de posición de imagen 2"/>
          <p:cNvPicPr>
            <a:picLocks noChangeAspect="1"/>
          </p:cNvPicPr>
          <p:nvPr/>
        </p:nvPicPr>
        <p:blipFill>
          <a:blip r:embed="rId3" cstate="print">
            <a:extLst>
              <a:ext uri="{28A0092B-C50C-407E-A947-70E740481C1C}">
                <a14:useLocalDpi xmlns:a14="http://schemas.microsoft.com/office/drawing/2010/main" val="0"/>
              </a:ext>
            </a:extLst>
          </a:blip>
          <a:srcRect l="5390" r="5390"/>
          <a:stretch>
            <a:fillRect/>
          </a:stretch>
        </p:blipFill>
        <p:spPr>
          <a:xfrm>
            <a:off x="8157450" y="116215"/>
            <a:ext cx="792000" cy="792000"/>
          </a:xfrm>
          <a:prstGeom prst="rect">
            <a:avLst/>
          </a:prstGeom>
        </p:spPr>
      </p:pic>
    </p:spTree>
    <p:extLst>
      <p:ext uri="{BB962C8B-B14F-4D97-AF65-F5344CB8AC3E}">
        <p14:creationId xmlns:p14="http://schemas.microsoft.com/office/powerpoint/2010/main" val="26533478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0-#ppt_w/2"/>
                                          </p:val>
                                        </p:tav>
                                        <p:tav tm="100000">
                                          <p:val>
                                            <p:strVal val="#ppt_x"/>
                                          </p:val>
                                        </p:tav>
                                      </p:tavLst>
                                    </p:anim>
                                    <p:anim calcmode="lin" valueType="num">
                                      <p:cBhvr additive="base">
                                        <p:cTn id="8" dur="75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par>
                          <p:cTn id="12" fill="hold">
                            <p:stCondLst>
                              <p:cond delay="75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609600" y="438150"/>
            <a:ext cx="5474438" cy="522788"/>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smtClean="0">
                <a:latin typeface="Exo"/>
              </a:rPr>
              <a:t>PERO… </a:t>
            </a:r>
            <a:r>
              <a:rPr lang="en-US" sz="3200" b="1" dirty="0">
                <a:latin typeface="Exo"/>
              </a:rPr>
              <a:t>¿</a:t>
            </a:r>
            <a:r>
              <a:rPr lang="en-US" sz="3200" b="1" dirty="0" smtClean="0">
                <a:latin typeface="Exo"/>
              </a:rPr>
              <a:t>PORQUE </a:t>
            </a:r>
            <a:r>
              <a:rPr lang="en-US" sz="3200" b="1" dirty="0">
                <a:solidFill>
                  <a:schemeClr val="accent2"/>
                </a:solidFill>
                <a:latin typeface="Exo"/>
              </a:rPr>
              <a:t>MVVM</a:t>
            </a:r>
            <a:r>
              <a:rPr lang="en-US" sz="3200" b="1" dirty="0">
                <a:latin typeface="Exo"/>
              </a:rPr>
              <a:t>?</a:t>
            </a:r>
          </a:p>
        </p:txBody>
      </p:sp>
      <p:sp>
        <p:nvSpPr>
          <p:cNvPr id="10" name="Text Placeholder 2"/>
          <p:cNvSpPr txBox="1">
            <a:spLocks/>
          </p:cNvSpPr>
          <p:nvPr/>
        </p:nvSpPr>
        <p:spPr>
          <a:xfrm>
            <a:off x="1763689" y="1545637"/>
            <a:ext cx="5724147" cy="225178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Mayor </a:t>
            </a:r>
            <a:r>
              <a:rPr lang="en-US" sz="2400" dirty="0" err="1"/>
              <a:t>facilidad</a:t>
            </a:r>
            <a:r>
              <a:rPr lang="en-US" sz="2400" dirty="0"/>
              <a:t> para </a:t>
            </a:r>
            <a:r>
              <a:rPr lang="en-US" sz="2400" dirty="0" err="1"/>
              <a:t>mantener</a:t>
            </a:r>
            <a:r>
              <a:rPr lang="en-US" sz="2400" dirty="0"/>
              <a:t>, extender y </a:t>
            </a:r>
            <a:r>
              <a:rPr lang="en-US" sz="2400" b="1" dirty="0" err="1"/>
              <a:t>compartir</a:t>
            </a:r>
            <a:r>
              <a:rPr lang="en-US" sz="2400" dirty="0"/>
              <a:t> el </a:t>
            </a:r>
            <a:r>
              <a:rPr lang="en-US" sz="2400" dirty="0" err="1"/>
              <a:t>código</a:t>
            </a:r>
            <a:r>
              <a:rPr lang="en-US" sz="2400" dirty="0"/>
              <a:t>.</a:t>
            </a:r>
          </a:p>
          <a:p>
            <a:pPr marL="0" indent="0">
              <a:buNone/>
            </a:pPr>
            <a:r>
              <a:rPr lang="en-US" sz="2400" dirty="0" err="1"/>
              <a:t>Más</a:t>
            </a:r>
            <a:r>
              <a:rPr lang="en-US" sz="2400" dirty="0"/>
              <a:t> </a:t>
            </a:r>
            <a:r>
              <a:rPr lang="en-US" sz="2400" dirty="0" err="1"/>
              <a:t>facilidad</a:t>
            </a:r>
            <a:r>
              <a:rPr lang="en-US" sz="2400" dirty="0"/>
              <a:t> a la hora de </a:t>
            </a:r>
            <a:r>
              <a:rPr lang="en-US" sz="2400" dirty="0" err="1"/>
              <a:t>colaborar</a:t>
            </a:r>
            <a:r>
              <a:rPr lang="en-US" sz="2400" dirty="0"/>
              <a:t>.</a:t>
            </a:r>
          </a:p>
          <a:p>
            <a:pPr marL="0" indent="0">
              <a:buNone/>
            </a:pPr>
            <a:r>
              <a:rPr lang="en-US" sz="2400" b="1" dirty="0"/>
              <a:t>Testing</a:t>
            </a:r>
            <a:r>
              <a:rPr lang="en-US" sz="2400" dirty="0"/>
              <a:t>.</a:t>
            </a:r>
          </a:p>
          <a:p>
            <a:pPr marL="0" indent="0">
              <a:buNone/>
            </a:pPr>
            <a:r>
              <a:rPr lang="en-US" sz="2400" dirty="0" err="1"/>
              <a:t>Más</a:t>
            </a:r>
            <a:r>
              <a:rPr lang="en-US" sz="2400" dirty="0"/>
              <a:t> </a:t>
            </a:r>
            <a:r>
              <a:rPr lang="en-US" sz="2400" dirty="0" err="1"/>
              <a:t>fácil</a:t>
            </a:r>
            <a:r>
              <a:rPr lang="en-US" sz="2400" dirty="0"/>
              <a:t> de </a:t>
            </a:r>
            <a:r>
              <a:rPr lang="en-US" sz="2400" b="1" dirty="0" err="1"/>
              <a:t>diseñar</a:t>
            </a:r>
            <a:r>
              <a:rPr lang="en-US" sz="2400" dirty="0"/>
              <a:t>.</a:t>
            </a:r>
          </a:p>
        </p:txBody>
      </p:sp>
    </p:spTree>
    <p:extLst>
      <p:ext uri="{BB962C8B-B14F-4D97-AF65-F5344CB8AC3E}">
        <p14:creationId xmlns:p14="http://schemas.microsoft.com/office/powerpoint/2010/main" val="12875030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3400" y="438150"/>
            <a:ext cx="6392294" cy="33706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NZ" sz="2800" b="1" dirty="0" smtClean="0">
                <a:solidFill>
                  <a:schemeClr val="accent2"/>
                </a:solidFill>
                <a:latin typeface="Exo"/>
              </a:rPr>
              <a:t>MVVMCROSS</a:t>
            </a:r>
            <a:endParaRPr lang="en-NZ" sz="2800" b="1" dirty="0">
              <a:solidFill>
                <a:schemeClr val="accent2"/>
              </a:solidFill>
              <a:latin typeface="Exo"/>
            </a:endParaRPr>
          </a:p>
        </p:txBody>
      </p:sp>
      <p:sp>
        <p:nvSpPr>
          <p:cNvPr id="5" name="Content Placeholder 2"/>
          <p:cNvSpPr txBox="1">
            <a:spLocks/>
          </p:cNvSpPr>
          <p:nvPr/>
        </p:nvSpPr>
        <p:spPr>
          <a:xfrm>
            <a:off x="1689466" y="1200150"/>
            <a:ext cx="4536505" cy="2887802"/>
          </a:xfrm>
          <a:prstGeom prst="rect">
            <a:avLst/>
          </a:prstGeom>
        </p:spPr>
        <p:txBody>
          <a:bodyPr vert="horz" lIns="68580" tIns="34290" rIns="68580" bIns="34290" rtlCol="0">
            <a:normAutofit fontScale="250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buFont typeface="Arial" panose="020B0604020202020204" pitchFamily="34" charset="0"/>
              <a:buChar char="•"/>
            </a:pPr>
            <a:r>
              <a:rPr lang="en-NZ" sz="7200" dirty="0"/>
              <a:t>Cross Platform MVVM Development Framework</a:t>
            </a:r>
          </a:p>
          <a:p>
            <a:pPr algn="l">
              <a:buFont typeface="Arial" panose="020B0604020202020204" pitchFamily="34" charset="0"/>
              <a:buChar char="•"/>
            </a:pPr>
            <a:r>
              <a:rPr lang="en-NZ" sz="7200" dirty="0" err="1"/>
              <a:t>Gratuito</a:t>
            </a:r>
            <a:r>
              <a:rPr lang="en-NZ" sz="7200" dirty="0"/>
              <a:t>, Open Source</a:t>
            </a:r>
          </a:p>
          <a:p>
            <a:pPr algn="l">
              <a:buFont typeface="Arial" panose="020B0604020202020204" pitchFamily="34" charset="0"/>
              <a:buChar char="•"/>
            </a:pPr>
            <a:r>
              <a:rPr lang="en-NZ" sz="7200" dirty="0" err="1"/>
              <a:t>Soporta</a:t>
            </a:r>
            <a:endParaRPr lang="en-NZ" sz="7200" dirty="0"/>
          </a:p>
          <a:p>
            <a:pPr lvl="1" algn="l">
              <a:buFont typeface="Arial" pitchFamily="34" charset="0"/>
              <a:buChar char="•"/>
            </a:pPr>
            <a:r>
              <a:rPr lang="en-NZ" sz="7200" dirty="0"/>
              <a:t>WP 7, 8, 8.1</a:t>
            </a:r>
          </a:p>
          <a:p>
            <a:pPr lvl="1" algn="l">
              <a:buFont typeface="Arial" pitchFamily="34" charset="0"/>
              <a:buChar char="•"/>
            </a:pPr>
            <a:r>
              <a:rPr lang="en-NZ" sz="7200" dirty="0"/>
              <a:t>WPF</a:t>
            </a:r>
          </a:p>
          <a:p>
            <a:pPr lvl="1" algn="l">
              <a:buFont typeface="Arial" pitchFamily="34" charset="0"/>
              <a:buChar char="•"/>
            </a:pPr>
            <a:r>
              <a:rPr lang="en-NZ" sz="7200" dirty="0" err="1"/>
              <a:t>WinRT</a:t>
            </a:r>
            <a:endParaRPr lang="en-NZ" sz="7200" dirty="0"/>
          </a:p>
          <a:p>
            <a:pPr lvl="1" algn="l">
              <a:buFont typeface="Arial" pitchFamily="34" charset="0"/>
              <a:buChar char="•"/>
            </a:pPr>
            <a:r>
              <a:rPr lang="en-NZ" sz="7200" dirty="0" err="1"/>
              <a:t>Xamarin.Android</a:t>
            </a:r>
            <a:endParaRPr lang="en-NZ" sz="7200" dirty="0"/>
          </a:p>
          <a:p>
            <a:pPr lvl="1" algn="l">
              <a:buFont typeface="Arial" pitchFamily="34" charset="0"/>
              <a:buChar char="•"/>
            </a:pPr>
            <a:r>
              <a:rPr lang="en-NZ" sz="7200" dirty="0" err="1"/>
              <a:t>Xamarin.iOS</a:t>
            </a:r>
            <a:endParaRPr lang="en-NZ" sz="7200" dirty="0"/>
          </a:p>
          <a:p>
            <a:pPr lvl="1" algn="l">
              <a:buFont typeface="Arial" pitchFamily="34" charset="0"/>
              <a:buChar char="•"/>
            </a:pPr>
            <a:r>
              <a:rPr lang="en-NZ" sz="7200" dirty="0" err="1"/>
              <a:t>Xamarin.Mac</a:t>
            </a:r>
            <a:endParaRPr lang="en-NZ" sz="7200" dirty="0"/>
          </a:p>
          <a:p>
            <a:pPr algn="l">
              <a:buFont typeface="Arial" panose="020B0604020202020204" pitchFamily="34" charset="0"/>
              <a:buChar char="•"/>
            </a:pPr>
            <a:r>
              <a:rPr lang="en-NZ" sz="7200" dirty="0"/>
              <a:t>AKA </a:t>
            </a:r>
            <a:r>
              <a:rPr lang="en-NZ" sz="7200" dirty="0" err="1"/>
              <a:t>Mvx</a:t>
            </a:r>
            <a:endParaRPr lang="en-NZ" sz="7200" dirty="0"/>
          </a:p>
          <a:p>
            <a:pPr lvl="1" algn="l">
              <a:buFont typeface="Arial" pitchFamily="34" charset="0"/>
              <a:buChar char="•"/>
            </a:pPr>
            <a:endParaRPr lang="en-NZ" sz="2100"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2416" y="1100559"/>
            <a:ext cx="1507542" cy="1500397"/>
          </a:xfrm>
          <a:prstGeom prst="rect">
            <a:avLst/>
          </a:prstGeom>
        </p:spPr>
      </p:pic>
    </p:spTree>
    <p:extLst>
      <p:ext uri="{BB962C8B-B14F-4D97-AF65-F5344CB8AC3E}">
        <p14:creationId xmlns:p14="http://schemas.microsoft.com/office/powerpoint/2010/main" val="79254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04800" y="442802"/>
            <a:ext cx="6172200" cy="270411"/>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NZ" sz="3200" b="1" dirty="0" smtClean="0">
                <a:solidFill>
                  <a:schemeClr val="accent2"/>
                </a:solidFill>
                <a:latin typeface="Exo"/>
              </a:rPr>
              <a:t>PORTABLE CLASS LIBRARY</a:t>
            </a:r>
            <a:endParaRPr lang="en-NZ" sz="3200" b="1" dirty="0">
              <a:solidFill>
                <a:schemeClr val="accent2"/>
              </a:solidFill>
              <a:latin typeface="Exo"/>
            </a:endParaRPr>
          </a:p>
        </p:txBody>
      </p:sp>
      <p:sp>
        <p:nvSpPr>
          <p:cNvPr id="8" name="TextBox 3"/>
          <p:cNvSpPr txBox="1">
            <a:spLocks noChangeArrowheads="1"/>
          </p:cNvSpPr>
          <p:nvPr/>
        </p:nvSpPr>
        <p:spPr bwMode="auto">
          <a:xfrm>
            <a:off x="1601349" y="1167595"/>
            <a:ext cx="3252788"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eaLnBrk="0" hangingPunct="0">
              <a:defRPr/>
            </a:pPr>
            <a:endParaRPr lang="en-US" sz="2100"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r>
              <a:rPr lang="en-US" sz="2100" dirty="0">
                <a:solidFill>
                  <a:schemeClr val="tx2"/>
                </a:solidFill>
                <a:latin typeface="Segoe UI" panose="020B0502040204020203" pitchFamily="34" charset="0"/>
                <a:cs typeface="Segoe UI" panose="020B0502040204020203" pitchFamily="34" charset="0"/>
              </a:rPr>
              <a:t>1 </a:t>
            </a:r>
            <a:r>
              <a:rPr lang="en-US" sz="2100" dirty="0" err="1">
                <a:solidFill>
                  <a:schemeClr val="tx2"/>
                </a:solidFill>
                <a:latin typeface="Segoe UI" panose="020B0502040204020203" pitchFamily="34" charset="0"/>
                <a:cs typeface="Segoe UI" panose="020B0502040204020203" pitchFamily="34" charset="0"/>
              </a:rPr>
              <a:t>Librería</a:t>
            </a:r>
            <a:endParaRPr lang="en-US" sz="2100"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r>
              <a:rPr lang="en-US" sz="2100" dirty="0">
                <a:solidFill>
                  <a:schemeClr val="tx2"/>
                </a:solidFill>
                <a:latin typeface="Segoe UI" panose="020B0502040204020203" pitchFamily="34" charset="0"/>
                <a:cs typeface="Segoe UI" panose="020B0502040204020203" pitchFamily="34" charset="0"/>
              </a:rPr>
              <a:t>Multiples </a:t>
            </a:r>
            <a:r>
              <a:rPr lang="en-US" sz="2100" dirty="0" err="1">
                <a:solidFill>
                  <a:schemeClr val="tx2"/>
                </a:solidFill>
                <a:latin typeface="Segoe UI" panose="020B0502040204020203" pitchFamily="34" charset="0"/>
                <a:cs typeface="Segoe UI" panose="020B0502040204020203" pitchFamily="34" charset="0"/>
              </a:rPr>
              <a:t>Platformas</a:t>
            </a:r>
            <a:endParaRPr lang="en-US" sz="2100"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r>
              <a:rPr lang="en-US" sz="2100" dirty="0" err="1">
                <a:solidFill>
                  <a:schemeClr val="tx2"/>
                </a:solidFill>
                <a:latin typeface="Segoe UI" panose="020B0502040204020203" pitchFamily="34" charset="0"/>
                <a:cs typeface="Segoe UI" panose="020B0502040204020203" pitchFamily="34" charset="0"/>
              </a:rPr>
              <a:t>Incluyendo</a:t>
            </a:r>
            <a:r>
              <a:rPr lang="en-US" sz="2100" dirty="0">
                <a:solidFill>
                  <a:schemeClr val="tx2"/>
                </a:solidFill>
                <a:latin typeface="Segoe UI" panose="020B0502040204020203" pitchFamily="34" charset="0"/>
                <a:cs typeface="Segoe UI" panose="020B0502040204020203" pitchFamily="34" charset="0"/>
              </a:rPr>
              <a:t>:</a:t>
            </a:r>
          </a:p>
          <a:p>
            <a:pPr lvl="1" eaLnBrk="0" hangingPunct="0">
              <a:buFont typeface="Arial" charset="0"/>
              <a:buChar char="•"/>
              <a:defRPr/>
            </a:pPr>
            <a:r>
              <a:rPr lang="en-US" sz="2100" b="1" dirty="0" err="1">
                <a:solidFill>
                  <a:schemeClr val="tx2"/>
                </a:solidFill>
                <a:latin typeface="Segoe UI" panose="020B0502040204020203" pitchFamily="34" charset="0"/>
                <a:cs typeface="Segoe UI" panose="020B0502040204020203" pitchFamily="34" charset="0"/>
              </a:rPr>
              <a:t>Xamarin.Android</a:t>
            </a:r>
            <a:endParaRPr lang="en-US" sz="2100" b="1" dirty="0">
              <a:solidFill>
                <a:schemeClr val="tx2"/>
              </a:solidFill>
              <a:latin typeface="Segoe UI" panose="020B0502040204020203" pitchFamily="34" charset="0"/>
              <a:cs typeface="Segoe UI" panose="020B0502040204020203" pitchFamily="34" charset="0"/>
            </a:endParaRPr>
          </a:p>
          <a:p>
            <a:pPr lvl="1" eaLnBrk="0" hangingPunct="0">
              <a:buFont typeface="Arial" charset="0"/>
              <a:buChar char="•"/>
              <a:defRPr/>
            </a:pPr>
            <a:r>
              <a:rPr lang="en-US" sz="2100" b="1" dirty="0" err="1">
                <a:solidFill>
                  <a:schemeClr val="tx2"/>
                </a:solidFill>
                <a:latin typeface="Segoe UI" panose="020B0502040204020203" pitchFamily="34" charset="0"/>
                <a:cs typeface="Segoe UI" panose="020B0502040204020203" pitchFamily="34" charset="0"/>
              </a:rPr>
              <a:t>Xamarin.iOS</a:t>
            </a:r>
            <a:endParaRPr lang="en-US" sz="2100" b="1"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endParaRPr lang="en-US" dirty="0">
              <a:solidFill>
                <a:schemeClr val="tx2"/>
              </a:solidFill>
              <a:latin typeface="Segoe UI" panose="020B0502040204020203" pitchFamily="34" charset="0"/>
              <a:cs typeface="Segoe UI" panose="020B0502040204020203" pitchFamily="34" charset="0"/>
            </a:endParaRPr>
          </a:p>
          <a:p>
            <a:pPr eaLnBrk="0" hangingPunct="0">
              <a:buFont typeface="Arial" charset="0"/>
              <a:buChar char="•"/>
              <a:defRPr/>
            </a:pPr>
            <a:endParaRPr lang="en-US" dirty="0">
              <a:solidFill>
                <a:schemeClr val="bg1"/>
              </a:solidFill>
              <a:latin typeface="Segoe UI" panose="020B0502040204020203" pitchFamily="34" charset="0"/>
              <a:cs typeface="Segoe UI" panose="020B0502040204020203" pitchFamily="34"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1447" y="944481"/>
            <a:ext cx="3084793" cy="257716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68307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514350"/>
            <a:ext cx="7221764" cy="270411"/>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NZ" sz="2800" b="1" dirty="0" smtClean="0">
                <a:solidFill>
                  <a:schemeClr val="tx1">
                    <a:lumMod val="95000"/>
                    <a:lumOff val="5000"/>
                  </a:schemeClr>
                </a:solidFill>
                <a:latin typeface="Exo"/>
              </a:rPr>
              <a:t>CARACTERÍSTICAS DE UNA </a:t>
            </a:r>
            <a:r>
              <a:rPr lang="en-NZ" sz="2800" b="1" dirty="0" smtClean="0">
                <a:solidFill>
                  <a:schemeClr val="accent2"/>
                </a:solidFill>
                <a:latin typeface="Exo"/>
              </a:rPr>
              <a:t>PORTABLE CLASS LIBRARY</a:t>
            </a:r>
            <a:endParaRPr lang="en-NZ" sz="2800" b="1" dirty="0">
              <a:solidFill>
                <a:schemeClr val="accent2"/>
              </a:solidFill>
              <a:latin typeface="Exo"/>
            </a:endParaRPr>
          </a:p>
        </p:txBody>
      </p:sp>
      <p:sp>
        <p:nvSpPr>
          <p:cNvPr id="5" name="Rectangle 1"/>
          <p:cNvSpPr/>
          <p:nvPr/>
        </p:nvSpPr>
        <p:spPr>
          <a:xfrm>
            <a:off x="533400" y="1329612"/>
            <a:ext cx="4759033" cy="2003625"/>
          </a:xfrm>
          <a:prstGeom prst="rect">
            <a:avLst/>
          </a:prstGeom>
        </p:spPr>
        <p:txBody>
          <a:bodyPr wrap="square">
            <a:spAutoFit/>
          </a:bodyPr>
          <a:ls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a:lnSpc>
                <a:spcPct val="120000"/>
              </a:lnSpc>
              <a:buFont typeface="Arial" pitchFamily="34" charset="0"/>
              <a:buChar char="•"/>
            </a:pPr>
            <a:r>
              <a:rPr lang="en-US" altLang="en-US" dirty="0" smtClean="0">
                <a:solidFill>
                  <a:schemeClr val="tx2"/>
                </a:solidFill>
                <a:latin typeface="Segoe UI" panose="020B0502040204020203" pitchFamily="34" charset="0"/>
                <a:cs typeface="Segoe UI" panose="020B0502040204020203" pitchFamily="34" charset="0"/>
              </a:rPr>
              <a:t> </a:t>
            </a:r>
            <a:r>
              <a:rPr lang="en-US" altLang="en-US" dirty="0" err="1" smtClean="0">
                <a:solidFill>
                  <a:schemeClr val="tx2"/>
                </a:solidFill>
                <a:latin typeface="Segoe UI" panose="020B0502040204020203" pitchFamily="34" charset="0"/>
                <a:cs typeface="Segoe UI" panose="020B0502040204020203" pitchFamily="34" charset="0"/>
              </a:rPr>
              <a:t>Código</a:t>
            </a:r>
            <a:r>
              <a:rPr lang="en-US" altLang="en-US" dirty="0" smtClean="0">
                <a:solidFill>
                  <a:schemeClr val="tx2"/>
                </a:solidFill>
                <a:latin typeface="Segoe UI" panose="020B0502040204020203" pitchFamily="34" charset="0"/>
                <a:cs typeface="Segoe UI" panose="020B0502040204020203" pitchFamily="34" charset="0"/>
              </a:rPr>
              <a:t> </a:t>
            </a:r>
            <a:r>
              <a:rPr lang="en-US" altLang="en-US" dirty="0" err="1">
                <a:solidFill>
                  <a:schemeClr val="tx2"/>
                </a:solidFill>
                <a:latin typeface="Segoe UI" panose="020B0502040204020203" pitchFamily="34" charset="0"/>
                <a:cs typeface="Segoe UI" panose="020B0502040204020203" pitchFamily="34" charset="0"/>
              </a:rPr>
              <a:t>compartido</a:t>
            </a:r>
            <a:r>
              <a:rPr lang="en-US" altLang="en-US" dirty="0">
                <a:solidFill>
                  <a:schemeClr val="tx2"/>
                </a:solidFill>
                <a:latin typeface="Segoe UI" panose="020B0502040204020203" pitchFamily="34" charset="0"/>
                <a:cs typeface="Segoe UI" panose="020B0502040204020203" pitchFamily="34" charset="0"/>
              </a:rPr>
              <a:t> </a:t>
            </a:r>
            <a:r>
              <a:rPr lang="en-US" altLang="en-US" dirty="0" err="1">
                <a:solidFill>
                  <a:schemeClr val="tx2"/>
                </a:solidFill>
                <a:latin typeface="Segoe UI" panose="020B0502040204020203" pitchFamily="34" charset="0"/>
                <a:cs typeface="Segoe UI" panose="020B0502040204020203" pitchFamily="34" charset="0"/>
              </a:rPr>
              <a:t>centralizado</a:t>
            </a:r>
            <a:endParaRPr lang="en-US" altLang="en-US" dirty="0">
              <a:solidFill>
                <a:schemeClr val="tx2"/>
              </a:solidFill>
              <a:latin typeface="Segoe UI" panose="020B0502040204020203" pitchFamily="34" charset="0"/>
              <a:cs typeface="Segoe UI" panose="020B0502040204020203" pitchFamily="34" charset="0"/>
            </a:endParaRPr>
          </a:p>
          <a:p>
            <a:pPr lvl="1">
              <a:lnSpc>
                <a:spcPct val="120000"/>
              </a:lnSpc>
              <a:buFont typeface="Arial" pitchFamily="34" charset="0"/>
              <a:buChar char="•"/>
            </a:pPr>
            <a:r>
              <a:rPr lang="en-US" altLang="en-US" sz="1350" dirty="0" smtClean="0">
                <a:solidFill>
                  <a:schemeClr val="tx2"/>
                </a:solidFill>
                <a:latin typeface="Segoe UI" panose="020B0502040204020203" pitchFamily="34" charset="0"/>
                <a:cs typeface="Segoe UI" panose="020B0502040204020203" pitchFamily="34" charset="0"/>
              </a:rPr>
              <a:t> Se </a:t>
            </a:r>
            <a:r>
              <a:rPr lang="en-US" altLang="en-US" sz="1350" dirty="0" err="1">
                <a:solidFill>
                  <a:schemeClr val="tx2"/>
                </a:solidFill>
                <a:latin typeface="Segoe UI" panose="020B0502040204020203" pitchFamily="34" charset="0"/>
                <a:cs typeface="Segoe UI" panose="020B0502040204020203" pitchFamily="34" charset="0"/>
              </a:rPr>
              <a:t>depura</a:t>
            </a:r>
            <a:r>
              <a:rPr lang="en-US" altLang="en-US" sz="1350" dirty="0">
                <a:solidFill>
                  <a:schemeClr val="tx2"/>
                </a:solidFill>
                <a:latin typeface="Segoe UI" panose="020B0502040204020203" pitchFamily="34" charset="0"/>
                <a:cs typeface="Segoe UI" panose="020B0502040204020203" pitchFamily="34" charset="0"/>
              </a:rPr>
              <a:t> </a:t>
            </a:r>
            <a:r>
              <a:rPr lang="en-US" altLang="en-US" sz="1350" dirty="0" err="1">
                <a:solidFill>
                  <a:schemeClr val="tx2"/>
                </a:solidFill>
                <a:latin typeface="Segoe UI" panose="020B0502040204020203" pitchFamily="34" charset="0"/>
                <a:cs typeface="Segoe UI" panose="020B0502040204020203" pitchFamily="34" charset="0"/>
              </a:rPr>
              <a:t>igual</a:t>
            </a:r>
            <a:r>
              <a:rPr lang="en-US" altLang="en-US" sz="1350" dirty="0">
                <a:solidFill>
                  <a:schemeClr val="tx2"/>
                </a:solidFill>
                <a:latin typeface="Segoe UI" panose="020B0502040204020203" pitchFamily="34" charset="0"/>
                <a:cs typeface="Segoe UI" panose="020B0502040204020203" pitchFamily="34" charset="0"/>
              </a:rPr>
              <a:t> </a:t>
            </a:r>
            <a:r>
              <a:rPr lang="en-US" altLang="en-US" sz="1350" dirty="0" err="1">
                <a:solidFill>
                  <a:schemeClr val="tx2"/>
                </a:solidFill>
                <a:latin typeface="Segoe UI" panose="020B0502040204020203" pitchFamily="34" charset="0"/>
                <a:cs typeface="Segoe UI" panose="020B0502040204020203" pitchFamily="34" charset="0"/>
              </a:rPr>
              <a:t>que</a:t>
            </a:r>
            <a:r>
              <a:rPr lang="en-US" altLang="en-US" sz="1350" dirty="0">
                <a:solidFill>
                  <a:schemeClr val="tx2"/>
                </a:solidFill>
                <a:latin typeface="Segoe UI" panose="020B0502040204020203" pitchFamily="34" charset="0"/>
                <a:cs typeface="Segoe UI" panose="020B0502040204020203" pitchFamily="34" charset="0"/>
              </a:rPr>
              <a:t> </a:t>
            </a:r>
            <a:r>
              <a:rPr lang="en-US" altLang="en-US" sz="1350" dirty="0" err="1">
                <a:solidFill>
                  <a:schemeClr val="tx2"/>
                </a:solidFill>
                <a:latin typeface="Segoe UI" panose="020B0502040204020203" pitchFamily="34" charset="0"/>
                <a:cs typeface="Segoe UI" panose="020B0502040204020203" pitchFamily="34" charset="0"/>
              </a:rPr>
              <a:t>si</a:t>
            </a:r>
            <a:r>
              <a:rPr lang="en-US" altLang="en-US" sz="1350" dirty="0">
                <a:solidFill>
                  <a:schemeClr val="tx2"/>
                </a:solidFill>
                <a:latin typeface="Segoe UI" panose="020B0502040204020203" pitchFamily="34" charset="0"/>
                <a:cs typeface="Segoe UI" panose="020B0502040204020203" pitchFamily="34" charset="0"/>
              </a:rPr>
              <a:t> el </a:t>
            </a:r>
            <a:r>
              <a:rPr lang="en-US" altLang="en-US" sz="1350" dirty="0" err="1">
                <a:solidFill>
                  <a:schemeClr val="tx2"/>
                </a:solidFill>
                <a:latin typeface="Segoe UI" panose="020B0502040204020203" pitchFamily="34" charset="0"/>
                <a:cs typeface="Segoe UI" panose="020B0502040204020203" pitchFamily="34" charset="0"/>
              </a:rPr>
              <a:t>código</a:t>
            </a:r>
            <a:r>
              <a:rPr lang="en-US" altLang="en-US" sz="1350" dirty="0">
                <a:solidFill>
                  <a:schemeClr val="tx2"/>
                </a:solidFill>
                <a:latin typeface="Segoe UI" panose="020B0502040204020203" pitchFamily="34" charset="0"/>
                <a:cs typeface="Segoe UI" panose="020B0502040204020203" pitchFamily="34" charset="0"/>
              </a:rPr>
              <a:t> </a:t>
            </a:r>
            <a:r>
              <a:rPr lang="en-US" altLang="en-US" sz="1350" dirty="0" err="1">
                <a:solidFill>
                  <a:schemeClr val="tx2"/>
                </a:solidFill>
                <a:latin typeface="Segoe UI" panose="020B0502040204020203" pitchFamily="34" charset="0"/>
                <a:cs typeface="Segoe UI" panose="020B0502040204020203" pitchFamily="34" charset="0"/>
              </a:rPr>
              <a:t>estuviese</a:t>
            </a:r>
            <a:r>
              <a:rPr lang="en-US" altLang="en-US" sz="1350" dirty="0">
                <a:solidFill>
                  <a:schemeClr val="tx2"/>
                </a:solidFill>
                <a:latin typeface="Segoe UI" panose="020B0502040204020203" pitchFamily="34" charset="0"/>
                <a:cs typeface="Segoe UI" panose="020B0502040204020203" pitchFamily="34" charset="0"/>
              </a:rPr>
              <a:t> </a:t>
            </a:r>
            <a:r>
              <a:rPr lang="en-US" altLang="en-US" sz="1350" dirty="0" err="1">
                <a:solidFill>
                  <a:schemeClr val="tx2"/>
                </a:solidFill>
                <a:latin typeface="Segoe UI" panose="020B0502040204020203" pitchFamily="34" charset="0"/>
                <a:cs typeface="Segoe UI" panose="020B0502040204020203" pitchFamily="34" charset="0"/>
              </a:rPr>
              <a:t>en</a:t>
            </a:r>
            <a:r>
              <a:rPr lang="en-US" altLang="en-US" sz="1350" dirty="0">
                <a:solidFill>
                  <a:schemeClr val="tx2"/>
                </a:solidFill>
                <a:latin typeface="Segoe UI" panose="020B0502040204020203" pitchFamily="34" charset="0"/>
                <a:cs typeface="Segoe UI" panose="020B0502040204020203" pitchFamily="34" charset="0"/>
              </a:rPr>
              <a:t> un Proyecto </a:t>
            </a:r>
            <a:r>
              <a:rPr lang="en-US" altLang="en-US" sz="1350" dirty="0" err="1">
                <a:solidFill>
                  <a:schemeClr val="tx2"/>
                </a:solidFill>
                <a:latin typeface="Segoe UI" panose="020B0502040204020203" pitchFamily="34" charset="0"/>
                <a:cs typeface="Segoe UI" panose="020B0502040204020203" pitchFamily="34" charset="0"/>
              </a:rPr>
              <a:t>específico</a:t>
            </a:r>
            <a:r>
              <a:rPr lang="en-US" altLang="en-US" dirty="0">
                <a:solidFill>
                  <a:schemeClr val="tx2"/>
                </a:solidFill>
                <a:latin typeface="Segoe UI" panose="020B0502040204020203" pitchFamily="34" charset="0"/>
                <a:cs typeface="Segoe UI" panose="020B0502040204020203" pitchFamily="34" charset="0"/>
              </a:rPr>
              <a:t>.</a:t>
            </a:r>
          </a:p>
          <a:p>
            <a:pPr>
              <a:lnSpc>
                <a:spcPct val="120000"/>
              </a:lnSpc>
              <a:buFont typeface="Arial" pitchFamily="34" charset="0"/>
              <a:buChar char="•"/>
            </a:pPr>
            <a:endParaRPr lang="en-US" altLang="en-US" dirty="0">
              <a:solidFill>
                <a:schemeClr val="tx2"/>
              </a:solidFill>
              <a:latin typeface="Segoe UI" panose="020B0502040204020203" pitchFamily="34" charset="0"/>
              <a:cs typeface="Segoe UI" panose="020B0502040204020203" pitchFamily="34" charset="0"/>
            </a:endParaRPr>
          </a:p>
          <a:p>
            <a:pPr>
              <a:lnSpc>
                <a:spcPct val="120000"/>
              </a:lnSpc>
              <a:buFont typeface="Arial" pitchFamily="34" charset="0"/>
              <a:buChar char="•"/>
            </a:pPr>
            <a:r>
              <a:rPr lang="en-US" altLang="en-US" dirty="0" smtClean="0">
                <a:solidFill>
                  <a:schemeClr val="tx2"/>
                </a:solidFill>
                <a:latin typeface="Segoe UI" panose="020B0502040204020203" pitchFamily="34" charset="0"/>
                <a:cs typeface="Segoe UI" panose="020B0502040204020203" pitchFamily="34" charset="0"/>
              </a:rPr>
              <a:t> </a:t>
            </a:r>
            <a:r>
              <a:rPr lang="en-US" altLang="en-US" dirty="0" err="1" smtClean="0">
                <a:solidFill>
                  <a:schemeClr val="tx2"/>
                </a:solidFill>
                <a:latin typeface="Segoe UI" panose="020B0502040204020203" pitchFamily="34" charset="0"/>
                <a:cs typeface="Segoe UI" panose="020B0502040204020203" pitchFamily="34" charset="0"/>
              </a:rPr>
              <a:t>Compartir</a:t>
            </a:r>
            <a:r>
              <a:rPr lang="en-US" altLang="en-US" dirty="0" smtClean="0">
                <a:solidFill>
                  <a:schemeClr val="tx2"/>
                </a:solidFill>
                <a:latin typeface="Segoe UI" panose="020B0502040204020203" pitchFamily="34" charset="0"/>
                <a:cs typeface="Segoe UI" panose="020B0502040204020203" pitchFamily="34" charset="0"/>
              </a:rPr>
              <a:t> </a:t>
            </a:r>
            <a:r>
              <a:rPr lang="en-US" altLang="en-US" dirty="0">
                <a:solidFill>
                  <a:schemeClr val="tx2"/>
                </a:solidFill>
                <a:latin typeface="Segoe UI" panose="020B0502040204020203" pitchFamily="34" charset="0"/>
                <a:cs typeface="Segoe UI" panose="020B0502040204020203" pitchFamily="34" charset="0"/>
              </a:rPr>
              <a:t>Proyecto/Assembly</a:t>
            </a:r>
          </a:p>
          <a:p>
            <a:pPr lvl="1">
              <a:lnSpc>
                <a:spcPct val="120000"/>
              </a:lnSpc>
              <a:buFont typeface="Arial" pitchFamily="34" charset="0"/>
              <a:buChar char="•"/>
            </a:pPr>
            <a:r>
              <a:rPr lang="en-US" altLang="en-US" dirty="0" smtClean="0">
                <a:solidFill>
                  <a:schemeClr val="tx2"/>
                </a:solidFill>
                <a:latin typeface="Segoe UI" panose="020B0502040204020203" pitchFamily="34" charset="0"/>
                <a:cs typeface="Segoe UI" panose="020B0502040204020203" pitchFamily="34" charset="0"/>
              </a:rPr>
              <a:t> </a:t>
            </a:r>
            <a:r>
              <a:rPr lang="en-US" altLang="en-US" dirty="0" err="1" smtClean="0">
                <a:solidFill>
                  <a:schemeClr val="tx2"/>
                </a:solidFill>
                <a:latin typeface="Segoe UI" panose="020B0502040204020203" pitchFamily="34" charset="0"/>
                <a:cs typeface="Segoe UI" panose="020B0502040204020203" pitchFamily="34" charset="0"/>
              </a:rPr>
              <a:t>NuGet</a:t>
            </a:r>
            <a:endParaRPr lang="en-US" altLang="en-US" dirty="0">
              <a:solidFill>
                <a:schemeClr val="tx2"/>
              </a:solidFill>
              <a:latin typeface="Segoe UI" panose="020B0502040204020203" pitchFamily="34" charset="0"/>
              <a:cs typeface="Segoe UI" panose="020B0502040204020203" pitchFamily="34" charset="0"/>
            </a:endParaRPr>
          </a:p>
        </p:txBody>
      </p:sp>
      <p:pic>
        <p:nvPicPr>
          <p:cNvPr id="6"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2433" y="1437625"/>
            <a:ext cx="2628900" cy="3011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Lst>
        </p:spPr>
      </p:pic>
    </p:spTree>
    <p:extLst>
      <p:ext uri="{BB962C8B-B14F-4D97-AF65-F5344CB8AC3E}">
        <p14:creationId xmlns:p14="http://schemas.microsoft.com/office/powerpoint/2010/main" val="44936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466867"/>
            <a:ext cx="6172200" cy="492203"/>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err="1">
                <a:solidFill>
                  <a:schemeClr val="accent2"/>
                </a:solidFill>
                <a:latin typeface="Exo"/>
              </a:rPr>
              <a:t>MVVMCross</a:t>
            </a:r>
            <a:r>
              <a:rPr lang="en-US" sz="3600" b="1" dirty="0">
                <a:solidFill>
                  <a:schemeClr val="accent2"/>
                </a:solidFill>
                <a:latin typeface="Exo"/>
              </a:rPr>
              <a:t> </a:t>
            </a:r>
            <a:r>
              <a:rPr lang="en-US" sz="3600" b="1" dirty="0">
                <a:solidFill>
                  <a:schemeClr val="tx1">
                    <a:lumMod val="95000"/>
                    <a:lumOff val="5000"/>
                  </a:schemeClr>
                </a:solidFill>
                <a:latin typeface="Exo"/>
              </a:rPr>
              <a:t>&amp; PCL</a:t>
            </a:r>
            <a:endParaRPr lang="it-IT" sz="3600" b="1" dirty="0">
              <a:solidFill>
                <a:schemeClr val="tx1">
                  <a:lumMod val="95000"/>
                  <a:lumOff val="5000"/>
                </a:schemeClr>
              </a:solidFill>
              <a:latin typeface="Exo"/>
            </a:endParaRPr>
          </a:p>
        </p:txBody>
      </p:sp>
      <p:sp>
        <p:nvSpPr>
          <p:cNvPr id="5" name="Rectangle 3"/>
          <p:cNvSpPr/>
          <p:nvPr/>
        </p:nvSpPr>
        <p:spPr>
          <a:xfrm>
            <a:off x="2747233" y="1720463"/>
            <a:ext cx="58827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View</a:t>
            </a:r>
          </a:p>
        </p:txBody>
      </p:sp>
      <p:sp>
        <p:nvSpPr>
          <p:cNvPr id="6" name="Rectangle 4"/>
          <p:cNvSpPr/>
          <p:nvPr/>
        </p:nvSpPr>
        <p:spPr>
          <a:xfrm>
            <a:off x="4301970" y="1720463"/>
            <a:ext cx="54625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err="1"/>
              <a:t>ViewModel</a:t>
            </a:r>
            <a:endParaRPr lang="en-US" sz="993" dirty="0"/>
          </a:p>
        </p:txBody>
      </p:sp>
      <p:sp>
        <p:nvSpPr>
          <p:cNvPr id="7" name="Rectangle 5"/>
          <p:cNvSpPr/>
          <p:nvPr/>
        </p:nvSpPr>
        <p:spPr>
          <a:xfrm>
            <a:off x="5856707" y="1731923"/>
            <a:ext cx="546259" cy="1627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Model</a:t>
            </a:r>
          </a:p>
        </p:txBody>
      </p:sp>
      <p:cxnSp>
        <p:nvCxnSpPr>
          <p:cNvPr id="8" name="Straight Arrow Connector 6"/>
          <p:cNvCxnSpPr/>
          <p:nvPr/>
        </p:nvCxnSpPr>
        <p:spPr>
          <a:xfrm>
            <a:off x="3587632" y="2404241"/>
            <a:ext cx="63029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 name="TextBox 7"/>
          <p:cNvSpPr txBox="1"/>
          <p:nvPr/>
        </p:nvSpPr>
        <p:spPr>
          <a:xfrm>
            <a:off x="3629652" y="2026063"/>
            <a:ext cx="682534" cy="296107"/>
          </a:xfrm>
          <a:prstGeom prst="rect">
            <a:avLst/>
          </a:prstGeom>
          <a:noFill/>
        </p:spPr>
        <p:txBody>
          <a:bodyPr wrap="square" rtlCol="0">
            <a:spAutoFit/>
          </a:bodyPr>
          <a:lstStyle/>
          <a:p>
            <a:r>
              <a:rPr lang="en-US" sz="662" dirty="0" err="1"/>
              <a:t>Propiedades</a:t>
            </a:r>
            <a:endParaRPr lang="en-US" sz="662" dirty="0"/>
          </a:p>
          <a:p>
            <a:r>
              <a:rPr lang="en-US" sz="662" dirty="0" err="1"/>
              <a:t>Comandos</a:t>
            </a:r>
            <a:endParaRPr lang="en-US" sz="662" dirty="0"/>
          </a:p>
        </p:txBody>
      </p:sp>
      <p:cxnSp>
        <p:nvCxnSpPr>
          <p:cNvPr id="11" name="Straight Arrow Connector 8"/>
          <p:cNvCxnSpPr/>
          <p:nvPr/>
        </p:nvCxnSpPr>
        <p:spPr>
          <a:xfrm flipH="1">
            <a:off x="3587632" y="2866460"/>
            <a:ext cx="63029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9"/>
          <p:cNvSpPr txBox="1"/>
          <p:nvPr/>
        </p:nvSpPr>
        <p:spPr>
          <a:xfrm>
            <a:off x="3587632" y="2866460"/>
            <a:ext cx="714338" cy="296107"/>
          </a:xfrm>
          <a:prstGeom prst="rect">
            <a:avLst/>
          </a:prstGeom>
          <a:noFill/>
        </p:spPr>
        <p:txBody>
          <a:bodyPr wrap="square" rtlCol="0">
            <a:spAutoFit/>
          </a:bodyPr>
          <a:lstStyle/>
          <a:p>
            <a:r>
              <a:rPr lang="en-US" sz="662" dirty="0" err="1"/>
              <a:t>Notifica</a:t>
            </a:r>
            <a:r>
              <a:rPr lang="en-US" sz="662" dirty="0"/>
              <a:t> </a:t>
            </a:r>
            <a:r>
              <a:rPr lang="en-US" sz="662" dirty="0" err="1"/>
              <a:t>cambios</a:t>
            </a:r>
            <a:endParaRPr lang="en-US" sz="662" dirty="0"/>
          </a:p>
        </p:txBody>
      </p:sp>
      <p:cxnSp>
        <p:nvCxnSpPr>
          <p:cNvPr id="13" name="Straight Arrow Connector 10"/>
          <p:cNvCxnSpPr/>
          <p:nvPr/>
        </p:nvCxnSpPr>
        <p:spPr>
          <a:xfrm>
            <a:off x="5100348" y="2614341"/>
            <a:ext cx="672319"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11"/>
          <p:cNvSpPr txBox="1"/>
          <p:nvPr/>
        </p:nvSpPr>
        <p:spPr>
          <a:xfrm>
            <a:off x="5100349" y="2316086"/>
            <a:ext cx="798378" cy="601768"/>
          </a:xfrm>
          <a:prstGeom prst="rect">
            <a:avLst/>
          </a:prstGeom>
          <a:noFill/>
        </p:spPr>
        <p:txBody>
          <a:bodyPr wrap="square" rtlCol="0">
            <a:spAutoFit/>
          </a:bodyPr>
          <a:lstStyle/>
          <a:p>
            <a:r>
              <a:rPr lang="en-US" sz="662" dirty="0"/>
              <a:t>C#</a:t>
            </a:r>
          </a:p>
          <a:p>
            <a:endParaRPr lang="en-US" sz="662" dirty="0"/>
          </a:p>
          <a:p>
            <a:endParaRPr lang="en-US" sz="662" dirty="0"/>
          </a:p>
          <a:p>
            <a:endParaRPr lang="en-US" sz="662" dirty="0"/>
          </a:p>
          <a:p>
            <a:r>
              <a:rPr lang="en-US" sz="662" dirty="0"/>
              <a:t>Model</a:t>
            </a:r>
          </a:p>
        </p:txBody>
      </p:sp>
      <p:sp>
        <p:nvSpPr>
          <p:cNvPr id="15" name="Rectangle 12"/>
          <p:cNvSpPr/>
          <p:nvPr/>
        </p:nvSpPr>
        <p:spPr>
          <a:xfrm>
            <a:off x="2831273" y="1804503"/>
            <a:ext cx="58827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View</a:t>
            </a:r>
          </a:p>
        </p:txBody>
      </p:sp>
      <p:sp>
        <p:nvSpPr>
          <p:cNvPr id="16" name="Rectangle 13"/>
          <p:cNvSpPr/>
          <p:nvPr/>
        </p:nvSpPr>
        <p:spPr>
          <a:xfrm>
            <a:off x="2915313" y="1888543"/>
            <a:ext cx="58827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View</a:t>
            </a:r>
          </a:p>
        </p:txBody>
      </p:sp>
      <p:sp>
        <p:nvSpPr>
          <p:cNvPr id="17" name="Rectangle 14"/>
          <p:cNvSpPr/>
          <p:nvPr/>
        </p:nvSpPr>
        <p:spPr>
          <a:xfrm>
            <a:off x="4386010" y="1804503"/>
            <a:ext cx="54625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err="1"/>
              <a:t>ViewModel</a:t>
            </a:r>
            <a:endParaRPr lang="en-US" sz="993" dirty="0"/>
          </a:p>
        </p:txBody>
      </p:sp>
      <p:sp>
        <p:nvSpPr>
          <p:cNvPr id="18" name="Rectangle 15"/>
          <p:cNvSpPr/>
          <p:nvPr/>
        </p:nvSpPr>
        <p:spPr>
          <a:xfrm>
            <a:off x="4470050" y="1888543"/>
            <a:ext cx="54625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err="1"/>
              <a:t>ViewModel</a:t>
            </a:r>
            <a:endParaRPr lang="en-US" sz="993" dirty="0"/>
          </a:p>
        </p:txBody>
      </p:sp>
      <p:sp>
        <p:nvSpPr>
          <p:cNvPr id="19" name="Rectangle 16"/>
          <p:cNvSpPr/>
          <p:nvPr/>
        </p:nvSpPr>
        <p:spPr>
          <a:xfrm>
            <a:off x="5940747" y="1815963"/>
            <a:ext cx="546259" cy="1627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Model</a:t>
            </a:r>
          </a:p>
        </p:txBody>
      </p:sp>
      <p:sp>
        <p:nvSpPr>
          <p:cNvPr id="20" name="Rectangle 17"/>
          <p:cNvSpPr/>
          <p:nvPr/>
        </p:nvSpPr>
        <p:spPr>
          <a:xfrm>
            <a:off x="6024787" y="1900003"/>
            <a:ext cx="546259" cy="1627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Model</a:t>
            </a:r>
          </a:p>
        </p:txBody>
      </p:sp>
      <p:sp>
        <p:nvSpPr>
          <p:cNvPr id="21" name="Rectangle 18"/>
          <p:cNvSpPr/>
          <p:nvPr/>
        </p:nvSpPr>
        <p:spPr>
          <a:xfrm>
            <a:off x="4301970" y="3705876"/>
            <a:ext cx="2286488" cy="2779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a:solidFill>
                  <a:srgbClr val="0070C0"/>
                </a:solidFill>
              </a:rPr>
              <a:t>Cross Platform -</a:t>
            </a:r>
            <a:r>
              <a:rPr lang="en-US" sz="882" b="1" dirty="0">
                <a:solidFill>
                  <a:srgbClr val="0070C0"/>
                </a:solidFill>
              </a:rPr>
              <a:t>PCL</a:t>
            </a:r>
          </a:p>
        </p:txBody>
      </p:sp>
      <p:sp>
        <p:nvSpPr>
          <p:cNvPr id="22" name="Rectangle 19"/>
          <p:cNvSpPr/>
          <p:nvPr/>
        </p:nvSpPr>
        <p:spPr>
          <a:xfrm>
            <a:off x="2747233" y="3705876"/>
            <a:ext cx="756359" cy="277958"/>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25" dirty="0" err="1">
                <a:solidFill>
                  <a:srgbClr val="C00000"/>
                </a:solidFill>
              </a:rPr>
              <a:t>Específico</a:t>
            </a:r>
            <a:r>
              <a:rPr lang="en-US" sz="825" dirty="0">
                <a:solidFill>
                  <a:srgbClr val="C00000"/>
                </a:solidFill>
              </a:rPr>
              <a:t> de </a:t>
            </a:r>
            <a:r>
              <a:rPr lang="en-US" sz="825" dirty="0" err="1">
                <a:solidFill>
                  <a:srgbClr val="C00000"/>
                </a:solidFill>
              </a:rPr>
              <a:t>Plataforma</a:t>
            </a:r>
            <a:endParaRPr lang="en-US" sz="825" dirty="0">
              <a:solidFill>
                <a:srgbClr val="C00000"/>
              </a:solidFill>
            </a:endParaRPr>
          </a:p>
        </p:txBody>
      </p:sp>
    </p:spTree>
    <p:extLst>
      <p:ext uri="{BB962C8B-B14F-4D97-AF65-F5344CB8AC3E}">
        <p14:creationId xmlns:p14="http://schemas.microsoft.com/office/powerpoint/2010/main" val="404798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mph" presetSubtype="6" fill="hold" nodeType="clickEffect">
                                  <p:stCondLst>
                                    <p:cond delay="0"/>
                                  </p:stCondLst>
                                  <p:childTnLst>
                                    <p:animClr clrSpc="hsl" dir="cw">
                                      <p:cBhvr>
                                        <p:cTn id="65" dur="1000" fill="hold"/>
                                        <p:tgtEl>
                                          <p:spTgt spid="16"/>
                                        </p:tgtEl>
                                        <p:attrNameLst>
                                          <p:attrName>fillcolor</p:attrName>
                                        </p:attrNameLst>
                                      </p:cBhvr>
                                      <p:to>
                                        <a:schemeClr val="accent2"/>
                                      </p:to>
                                    </p:animClr>
                                    <p:set>
                                      <p:cBhvr>
                                        <p:cTn id="66" dur="1000" fill="hold"/>
                                        <p:tgtEl>
                                          <p:spTgt spid="16"/>
                                        </p:tgtEl>
                                        <p:attrNameLst>
                                          <p:attrName>fill.type</p:attrName>
                                        </p:attrNameLst>
                                      </p:cBhvr>
                                      <p:to>
                                        <p:strVal val="solid"/>
                                      </p:to>
                                    </p:set>
                                    <p:set>
                                      <p:cBhvr>
                                        <p:cTn id="67" dur="1000" fill="hold"/>
                                        <p:tgtEl>
                                          <p:spTgt spid="16"/>
                                        </p:tgtEl>
                                        <p:attrNameLst>
                                          <p:attrName>fill.on</p:attrName>
                                        </p:attrNameLst>
                                      </p:cBhvr>
                                      <p:to>
                                        <p:strVal val="true"/>
                                      </p:to>
                                    </p:set>
                                  </p:childTnLst>
                                </p:cTn>
                              </p:par>
                              <p:par>
                                <p:cTn id="68" presetID="1" presetClass="emph" presetSubtype="6" fill="hold" nodeType="withEffect">
                                  <p:stCondLst>
                                    <p:cond delay="0"/>
                                  </p:stCondLst>
                                  <p:childTnLst>
                                    <p:animClr clrSpc="hsl" dir="cw">
                                      <p:cBhvr>
                                        <p:cTn id="69" dur="1000" fill="hold"/>
                                        <p:tgtEl>
                                          <p:spTgt spid="15"/>
                                        </p:tgtEl>
                                        <p:attrNameLst>
                                          <p:attrName>fillcolor</p:attrName>
                                        </p:attrNameLst>
                                      </p:cBhvr>
                                      <p:to>
                                        <a:schemeClr val="accent2"/>
                                      </p:to>
                                    </p:animClr>
                                    <p:set>
                                      <p:cBhvr>
                                        <p:cTn id="70" dur="1000" fill="hold"/>
                                        <p:tgtEl>
                                          <p:spTgt spid="15"/>
                                        </p:tgtEl>
                                        <p:attrNameLst>
                                          <p:attrName>fill.type</p:attrName>
                                        </p:attrNameLst>
                                      </p:cBhvr>
                                      <p:to>
                                        <p:strVal val="solid"/>
                                      </p:to>
                                    </p:set>
                                    <p:set>
                                      <p:cBhvr>
                                        <p:cTn id="71" dur="1000" fill="hold"/>
                                        <p:tgtEl>
                                          <p:spTgt spid="15"/>
                                        </p:tgtEl>
                                        <p:attrNameLst>
                                          <p:attrName>fill.on</p:attrName>
                                        </p:attrNameLst>
                                      </p:cBhvr>
                                      <p:to>
                                        <p:strVal val="true"/>
                                      </p:to>
                                    </p:set>
                                  </p:childTnLst>
                                </p:cTn>
                              </p:par>
                              <p:par>
                                <p:cTn id="72" presetID="1" presetClass="emph" presetSubtype="6" fill="hold" nodeType="withEffect">
                                  <p:stCondLst>
                                    <p:cond delay="0"/>
                                  </p:stCondLst>
                                  <p:childTnLst>
                                    <p:animClr clrSpc="hsl" dir="cw">
                                      <p:cBhvr>
                                        <p:cTn id="73" dur="1000" fill="hold"/>
                                        <p:tgtEl>
                                          <p:spTgt spid="5"/>
                                        </p:tgtEl>
                                        <p:attrNameLst>
                                          <p:attrName>fillcolor</p:attrName>
                                        </p:attrNameLst>
                                      </p:cBhvr>
                                      <p:to>
                                        <a:schemeClr val="accent2"/>
                                      </p:to>
                                    </p:animClr>
                                    <p:set>
                                      <p:cBhvr>
                                        <p:cTn id="74" dur="1000" fill="hold"/>
                                        <p:tgtEl>
                                          <p:spTgt spid="5"/>
                                        </p:tgtEl>
                                        <p:attrNameLst>
                                          <p:attrName>fill.type</p:attrName>
                                        </p:attrNameLst>
                                      </p:cBhvr>
                                      <p:to>
                                        <p:strVal val="solid"/>
                                      </p:to>
                                    </p:set>
                                    <p:set>
                                      <p:cBhvr>
                                        <p:cTn id="75" dur="1000" fill="hold"/>
                                        <p:tgtEl>
                                          <p:spTgt spid="5"/>
                                        </p:tgtEl>
                                        <p:attrNameLst>
                                          <p:attrName>fill.on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1000"/>
                                        <p:tgtEl>
                                          <p:spTgt spid="2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1000"/>
                                        <p:tgtEl>
                                          <p:spTgt spid="22"/>
                                        </p:tgtEl>
                                      </p:cBhvr>
                                    </p:animEffect>
                                  </p:childTnLst>
                                </p:cTn>
                              </p:par>
                              <p:par>
                                <p:cTn id="82" presetID="7" presetClass="emph" presetSubtype="2" fill="hold" nodeType="withEffect">
                                  <p:stCondLst>
                                    <p:cond delay="0"/>
                                  </p:stCondLst>
                                  <p:childTnLst>
                                    <p:animClr clrSpc="rgb" dir="cw">
                                      <p:cBhvr>
                                        <p:cTn id="83" dur="1000" fill="hold"/>
                                        <p:tgtEl>
                                          <p:spTgt spid="16"/>
                                        </p:tgtEl>
                                        <p:attrNameLst>
                                          <p:attrName>stroke.color</p:attrName>
                                        </p:attrNameLst>
                                      </p:cBhvr>
                                      <p:to>
                                        <a:srgbClr val="6F2927"/>
                                      </p:to>
                                    </p:animClr>
                                    <p:set>
                                      <p:cBhvr>
                                        <p:cTn id="84" dur="1000" fill="hold"/>
                                        <p:tgtEl>
                                          <p:spTgt spid="16"/>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1000" fill="hold"/>
                                        <p:tgtEl>
                                          <p:spTgt spid="15"/>
                                        </p:tgtEl>
                                        <p:attrNameLst>
                                          <p:attrName>stroke.color</p:attrName>
                                        </p:attrNameLst>
                                      </p:cBhvr>
                                      <p:to>
                                        <a:srgbClr val="6F2927"/>
                                      </p:to>
                                    </p:animClr>
                                    <p:set>
                                      <p:cBhvr>
                                        <p:cTn id="87" dur="1000" fill="hold"/>
                                        <p:tgtEl>
                                          <p:spTgt spid="15"/>
                                        </p:tgtEl>
                                        <p:attrNameLst>
                                          <p:attrName>stroke.on</p:attrName>
                                        </p:attrNameLst>
                                      </p:cBhvr>
                                      <p:to>
                                        <p:strVal val="true"/>
                                      </p:to>
                                    </p:set>
                                  </p:childTnLst>
                                </p:cTn>
                              </p:par>
                              <p:par>
                                <p:cTn id="88" presetID="7" presetClass="emph" presetSubtype="2" fill="hold" nodeType="withEffect">
                                  <p:stCondLst>
                                    <p:cond delay="0"/>
                                  </p:stCondLst>
                                  <p:childTnLst>
                                    <p:animClr clrSpc="rgb" dir="cw">
                                      <p:cBhvr>
                                        <p:cTn id="89" dur="1000" fill="hold"/>
                                        <p:tgtEl>
                                          <p:spTgt spid="5"/>
                                        </p:tgtEl>
                                        <p:attrNameLst>
                                          <p:attrName>stroke.color</p:attrName>
                                        </p:attrNameLst>
                                      </p:cBhvr>
                                      <p:to>
                                        <a:srgbClr val="6F2927"/>
                                      </p:to>
                                    </p:animClr>
                                    <p:set>
                                      <p:cBhvr>
                                        <p:cTn id="90" dur="1000" fill="hold"/>
                                        <p:tgtEl>
                                          <p:spTgt spid="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p:bldP spid="12" grpId="0"/>
      <p:bldP spid="14" grpId="0"/>
      <p:bldP spid="15" grpId="0" animBg="1"/>
      <p:bldP spid="16" grpId="0" animBg="1"/>
      <p:bldP spid="17" grpId="0" animBg="1"/>
      <p:bldP spid="18" grpId="0" animBg="1"/>
      <p:bldP spid="19" grpId="0" animBg="1"/>
      <p:bldP spid="20" grpId="0" animBg="1"/>
      <p:bldP spid="21" grpId="0" animBg="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699019" y="301466"/>
            <a:ext cx="5959081" cy="269327"/>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2100" dirty="0">
                <a:solidFill>
                  <a:schemeClr val="accent2"/>
                </a:solidFill>
              </a:rPr>
              <a:t>Binding </a:t>
            </a:r>
            <a:r>
              <a:rPr lang="en-GB" sz="2100" dirty="0" err="1">
                <a:solidFill>
                  <a:schemeClr val="accent2"/>
                </a:solidFill>
              </a:rPr>
              <a:t>OneWay</a:t>
            </a:r>
            <a:endParaRPr lang="en-US" sz="2100" dirty="0">
              <a:solidFill>
                <a:schemeClr val="accent2"/>
              </a:solidFill>
            </a:endParaRPr>
          </a:p>
        </p:txBody>
      </p:sp>
      <p:sp>
        <p:nvSpPr>
          <p:cNvPr id="5" name="Rectangle 4"/>
          <p:cNvSpPr/>
          <p:nvPr/>
        </p:nvSpPr>
        <p:spPr>
          <a:xfrm>
            <a:off x="5479439" y="1059582"/>
            <a:ext cx="2160240" cy="2376264"/>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b="1" dirty="0" err="1"/>
              <a:t>PersonViewModel</a:t>
            </a:r>
            <a:endParaRPr lang="en-US" b="1" dirty="0"/>
          </a:p>
        </p:txBody>
      </p:sp>
      <p:sp>
        <p:nvSpPr>
          <p:cNvPr id="6" name="Rectangle 5"/>
          <p:cNvSpPr/>
          <p:nvPr/>
        </p:nvSpPr>
        <p:spPr>
          <a:xfrm>
            <a:off x="5803475" y="1545636"/>
            <a:ext cx="1512168" cy="486054"/>
          </a:xfrm>
          <a:prstGeom prst="rect">
            <a:avLst/>
          </a:prstGeom>
          <a:solidFill>
            <a:schemeClr val="accent1">
              <a:lumMod val="40000"/>
              <a:lumOff val="60000"/>
            </a:schemeClr>
          </a:solidFill>
          <a:ln>
            <a:solidFill>
              <a:schemeClr val="accent1">
                <a:lumMod val="40000"/>
                <a:lumOff val="6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350" b="1" dirty="0" err="1"/>
              <a:t>FirstName</a:t>
            </a:r>
            <a:endParaRPr lang="en-US" sz="1350" b="1" dirty="0"/>
          </a:p>
        </p:txBody>
      </p:sp>
      <p:sp>
        <p:nvSpPr>
          <p:cNvPr id="7" name="Rectangle 6"/>
          <p:cNvSpPr/>
          <p:nvPr/>
        </p:nvSpPr>
        <p:spPr>
          <a:xfrm>
            <a:off x="5803475" y="2145990"/>
            <a:ext cx="1512168" cy="486054"/>
          </a:xfrm>
          <a:prstGeom prst="rect">
            <a:avLst/>
          </a:prstGeom>
          <a:solidFill>
            <a:schemeClr val="accent1">
              <a:lumMod val="40000"/>
              <a:lumOff val="60000"/>
            </a:schemeClr>
          </a:solidFill>
          <a:ln>
            <a:solidFill>
              <a:schemeClr val="accent1">
                <a:lumMod val="40000"/>
                <a:lumOff val="6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350" b="1" dirty="0" err="1"/>
              <a:t>LastName</a:t>
            </a:r>
            <a:endParaRPr lang="en-US" sz="1350" b="1" dirty="0"/>
          </a:p>
        </p:txBody>
      </p:sp>
      <p:sp>
        <p:nvSpPr>
          <p:cNvPr id="8" name="Rectangle 7"/>
          <p:cNvSpPr/>
          <p:nvPr/>
        </p:nvSpPr>
        <p:spPr>
          <a:xfrm>
            <a:off x="5803475" y="2733768"/>
            <a:ext cx="1512168" cy="486054"/>
          </a:xfrm>
          <a:prstGeom prst="rect">
            <a:avLst/>
          </a:prstGeom>
          <a:solidFill>
            <a:schemeClr val="accent1">
              <a:lumMod val="40000"/>
              <a:lumOff val="60000"/>
            </a:schemeClr>
          </a:solidFill>
          <a:ln>
            <a:solidFill>
              <a:schemeClr val="accent1">
                <a:lumMod val="40000"/>
                <a:lumOff val="6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350" b="1" dirty="0" err="1"/>
              <a:t>DateOfBirth</a:t>
            </a:r>
            <a:endParaRPr lang="en-US" sz="1350" b="1" dirty="0"/>
          </a:p>
        </p:txBody>
      </p:sp>
      <p:sp>
        <p:nvSpPr>
          <p:cNvPr id="11" name="Rectangle 9"/>
          <p:cNvSpPr/>
          <p:nvPr/>
        </p:nvSpPr>
        <p:spPr>
          <a:xfrm>
            <a:off x="1969049" y="1329612"/>
            <a:ext cx="1188132" cy="1998222"/>
          </a:xfrm>
          <a:prstGeom prst="rect">
            <a:avLst/>
          </a:prstGeom>
          <a:solidFill>
            <a:schemeClr val="accent6">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t" anchorCtr="0"/>
          <a:lstStyle/>
          <a:p>
            <a:r>
              <a:rPr lang="en-GB" sz="900" dirty="0">
                <a:solidFill>
                  <a:srgbClr val="FFC000"/>
                </a:solidFill>
                <a:latin typeface="Segoe WP" pitchFamily="34" charset="0"/>
                <a:cs typeface="Segoe WP" pitchFamily="34" charset="0"/>
              </a:rPr>
              <a:t>First Name</a:t>
            </a:r>
          </a:p>
          <a:p>
            <a:r>
              <a:rPr lang="en-GB" sz="1350" dirty="0">
                <a:latin typeface="Segoe WP" pitchFamily="34" charset="0"/>
                <a:cs typeface="Segoe WP" pitchFamily="34" charset="0"/>
              </a:rPr>
              <a:t>Jon</a:t>
            </a:r>
          </a:p>
          <a:p>
            <a:endParaRPr lang="en-GB" sz="1350" dirty="0">
              <a:latin typeface="Segoe WP" pitchFamily="34" charset="0"/>
              <a:cs typeface="Segoe WP" pitchFamily="34" charset="0"/>
            </a:endParaRPr>
          </a:p>
          <a:p>
            <a:r>
              <a:rPr lang="en-GB" sz="900" dirty="0">
                <a:solidFill>
                  <a:srgbClr val="FFC000"/>
                </a:solidFill>
                <a:latin typeface="Segoe WP" pitchFamily="34" charset="0"/>
                <a:cs typeface="Segoe WP" pitchFamily="34" charset="0"/>
              </a:rPr>
              <a:t>Last Name</a:t>
            </a:r>
          </a:p>
          <a:p>
            <a:r>
              <a:rPr lang="en-GB" sz="1350" dirty="0">
                <a:latin typeface="Segoe WP" pitchFamily="34" charset="0"/>
                <a:cs typeface="Segoe WP" pitchFamily="34" charset="0"/>
              </a:rPr>
              <a:t>Doe</a:t>
            </a:r>
          </a:p>
          <a:p>
            <a:endParaRPr lang="en-GB" sz="1350" dirty="0">
              <a:latin typeface="Segoe WP" pitchFamily="34" charset="0"/>
              <a:cs typeface="Segoe WP" pitchFamily="34" charset="0"/>
            </a:endParaRPr>
          </a:p>
          <a:p>
            <a:r>
              <a:rPr lang="en-GB" sz="900" dirty="0">
                <a:solidFill>
                  <a:srgbClr val="FFC000"/>
                </a:solidFill>
                <a:latin typeface="Segoe WP" pitchFamily="34" charset="0"/>
                <a:cs typeface="Segoe WP" pitchFamily="34" charset="0"/>
              </a:rPr>
              <a:t>Date of birth</a:t>
            </a:r>
            <a:endParaRPr lang="en-GB" sz="1350" dirty="0">
              <a:solidFill>
                <a:srgbClr val="FFC000"/>
              </a:solidFill>
              <a:latin typeface="Segoe WP" pitchFamily="34" charset="0"/>
              <a:cs typeface="Segoe WP" pitchFamily="34" charset="0"/>
            </a:endParaRPr>
          </a:p>
          <a:p>
            <a:r>
              <a:rPr lang="en-GB" sz="1350" dirty="0">
                <a:latin typeface="Segoe WP" pitchFamily="34" charset="0"/>
                <a:cs typeface="Segoe WP" pitchFamily="34" charset="0"/>
              </a:rPr>
              <a:t>12/07/1989</a:t>
            </a:r>
            <a:endParaRPr lang="en-US" sz="1350" dirty="0">
              <a:latin typeface="Segoe WP" pitchFamily="34" charset="0"/>
              <a:cs typeface="Segoe WP" pitchFamily="34" charset="0"/>
            </a:endParaRPr>
          </a:p>
        </p:txBody>
      </p:sp>
      <p:cxnSp>
        <p:nvCxnSpPr>
          <p:cNvPr id="12" name="Straight Arrow Connector 11"/>
          <p:cNvCxnSpPr/>
          <p:nvPr/>
        </p:nvCxnSpPr>
        <p:spPr>
          <a:xfrm flipH="1" flipV="1">
            <a:off x="2538410" y="1653648"/>
            <a:ext cx="3157054" cy="135015"/>
          </a:xfrm>
          <a:prstGeom prst="straightConnector1">
            <a:avLst/>
          </a:prstGeom>
          <a:ln w="38100">
            <a:solidFill>
              <a:schemeClr val="accent1"/>
            </a:solidFill>
            <a:headEnd type="none"/>
            <a:tailEnd type="arrow"/>
          </a:ln>
        </p:spPr>
        <p:style>
          <a:lnRef idx="1">
            <a:schemeClr val="accent2"/>
          </a:lnRef>
          <a:fillRef idx="0">
            <a:schemeClr val="accent2"/>
          </a:fillRef>
          <a:effectRef idx="0">
            <a:schemeClr val="accent2"/>
          </a:effectRef>
          <a:fontRef idx="minor">
            <a:schemeClr val="tx1"/>
          </a:fontRef>
        </p:style>
      </p:cxnSp>
      <p:cxnSp>
        <p:nvCxnSpPr>
          <p:cNvPr id="13" name="Straight Arrow Connector 13"/>
          <p:cNvCxnSpPr/>
          <p:nvPr/>
        </p:nvCxnSpPr>
        <p:spPr>
          <a:xfrm flipH="1" flipV="1">
            <a:off x="2538410" y="2193708"/>
            <a:ext cx="3157053" cy="195309"/>
          </a:xfrm>
          <a:prstGeom prst="straightConnector1">
            <a:avLst/>
          </a:prstGeom>
          <a:ln w="38100">
            <a:solidFill>
              <a:schemeClr val="accent1"/>
            </a:solidFill>
            <a:headEnd type="none"/>
            <a:tailEnd type="arrow"/>
          </a:ln>
        </p:spPr>
        <p:style>
          <a:lnRef idx="1">
            <a:schemeClr val="accent2"/>
          </a:lnRef>
          <a:fillRef idx="0">
            <a:schemeClr val="accent2"/>
          </a:fillRef>
          <a:effectRef idx="0">
            <a:schemeClr val="accent2"/>
          </a:effectRef>
          <a:fontRef idx="minor">
            <a:schemeClr val="tx1"/>
          </a:fontRef>
        </p:style>
      </p:cxnSp>
      <p:cxnSp>
        <p:nvCxnSpPr>
          <p:cNvPr id="14" name="Straight Arrow Connector 14"/>
          <p:cNvCxnSpPr/>
          <p:nvPr/>
        </p:nvCxnSpPr>
        <p:spPr>
          <a:xfrm flipH="1" flipV="1">
            <a:off x="2995163" y="2733768"/>
            <a:ext cx="2700300" cy="270030"/>
          </a:xfrm>
          <a:prstGeom prst="straightConnector1">
            <a:avLst/>
          </a:prstGeom>
          <a:ln w="38100">
            <a:solidFill>
              <a:schemeClr val="accent1"/>
            </a:solidFill>
            <a:headEnd type="none"/>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1315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570071"/>
            <a:ext cx="7200900" cy="325079"/>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solidFill>
                  <a:schemeClr val="accent2"/>
                </a:solidFill>
                <a:latin typeface="Exo"/>
              </a:rPr>
              <a:t>UI Syntax</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172" y="1010711"/>
            <a:ext cx="2728913"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1172" y="1650486"/>
            <a:ext cx="3186113" cy="764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172" y="2638593"/>
            <a:ext cx="3500438" cy="964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descr="http://finerthings.in/wp-content/uploads/2012/08/Windows8_icon-380x38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400" y="940736"/>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descr="http://www.lifepics.com/images/Content/android-ico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7077" y="1712849"/>
            <a:ext cx="494267" cy="54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7076" y="2584145"/>
            <a:ext cx="540000" cy="53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0991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3400" y="570071"/>
            <a:ext cx="7124700" cy="326444"/>
          </a:xfrm>
          <a:prstGeom prst="rect">
            <a:avLst/>
          </a:prstGeom>
        </p:spPr>
        <p:txBody>
          <a:bodyPr vert="horz" lIns="68580" tIns="34290" rIns="68580" bIns="34290" rtlCol="0" anchor="ctr">
            <a:normAutofit fontScale="6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3300" dirty="0">
                <a:solidFill>
                  <a:schemeClr val="accent2"/>
                </a:solidFill>
              </a:rPr>
              <a:t>Two Way Binding</a:t>
            </a:r>
            <a:endParaRPr lang="en-US" sz="3300" dirty="0">
              <a:solidFill>
                <a:schemeClr val="accent2"/>
              </a:solidFill>
            </a:endParaRPr>
          </a:p>
        </p:txBody>
      </p:sp>
      <p:sp>
        <p:nvSpPr>
          <p:cNvPr id="5" name="Rectangle 4"/>
          <p:cNvSpPr/>
          <p:nvPr/>
        </p:nvSpPr>
        <p:spPr>
          <a:xfrm>
            <a:off x="5497860" y="1328564"/>
            <a:ext cx="2160240" cy="2376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b="1" dirty="0" err="1"/>
              <a:t>PersonViewModel</a:t>
            </a:r>
            <a:endParaRPr lang="en-US" b="1" dirty="0"/>
          </a:p>
        </p:txBody>
      </p:sp>
      <p:sp>
        <p:nvSpPr>
          <p:cNvPr id="6" name="Rectangle 5"/>
          <p:cNvSpPr/>
          <p:nvPr/>
        </p:nvSpPr>
        <p:spPr>
          <a:xfrm>
            <a:off x="5821896" y="1814618"/>
            <a:ext cx="1512168" cy="486054"/>
          </a:xfrm>
          <a:prstGeom prst="rect">
            <a:avLst/>
          </a:prstGeom>
          <a:solidFill>
            <a:schemeClr val="accent1">
              <a:lumMod val="40000"/>
              <a:lumOff val="60000"/>
            </a:schemeClr>
          </a:solidFill>
          <a:ln>
            <a:solidFill>
              <a:schemeClr val="accent1">
                <a:lumMod val="40000"/>
                <a:lumOff val="6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350" b="1" dirty="0" err="1"/>
              <a:t>FirstName</a:t>
            </a:r>
            <a:endParaRPr lang="en-US" sz="1350" b="1" dirty="0"/>
          </a:p>
        </p:txBody>
      </p:sp>
      <p:sp>
        <p:nvSpPr>
          <p:cNvPr id="7" name="Rectangle 6"/>
          <p:cNvSpPr/>
          <p:nvPr/>
        </p:nvSpPr>
        <p:spPr>
          <a:xfrm>
            <a:off x="5821896" y="2414972"/>
            <a:ext cx="1512168" cy="486054"/>
          </a:xfrm>
          <a:prstGeom prst="rect">
            <a:avLst/>
          </a:prstGeom>
          <a:solidFill>
            <a:schemeClr val="accent1">
              <a:lumMod val="40000"/>
              <a:lumOff val="60000"/>
            </a:schemeClr>
          </a:solidFill>
          <a:ln>
            <a:solidFill>
              <a:schemeClr val="accent1">
                <a:lumMod val="40000"/>
                <a:lumOff val="6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350" b="1" dirty="0" err="1"/>
              <a:t>LastName</a:t>
            </a:r>
            <a:endParaRPr lang="en-US" sz="1350" b="1" dirty="0"/>
          </a:p>
        </p:txBody>
      </p:sp>
      <p:sp>
        <p:nvSpPr>
          <p:cNvPr id="8" name="Rectangle 7"/>
          <p:cNvSpPr/>
          <p:nvPr/>
        </p:nvSpPr>
        <p:spPr>
          <a:xfrm>
            <a:off x="5821896" y="3002750"/>
            <a:ext cx="1512168" cy="486054"/>
          </a:xfrm>
          <a:prstGeom prst="rect">
            <a:avLst/>
          </a:prstGeom>
          <a:solidFill>
            <a:schemeClr val="accent1">
              <a:lumMod val="40000"/>
              <a:lumOff val="60000"/>
            </a:schemeClr>
          </a:solidFill>
          <a:ln>
            <a:solidFill>
              <a:schemeClr val="accent1">
                <a:lumMod val="40000"/>
                <a:lumOff val="6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350" b="1" dirty="0" err="1"/>
              <a:t>DateOfBirth</a:t>
            </a:r>
            <a:endParaRPr lang="en-US" sz="1350" b="1" dirty="0"/>
          </a:p>
        </p:txBody>
      </p:sp>
      <p:sp>
        <p:nvSpPr>
          <p:cNvPr id="11" name="Rectangle 9"/>
          <p:cNvSpPr/>
          <p:nvPr/>
        </p:nvSpPr>
        <p:spPr>
          <a:xfrm>
            <a:off x="1987470" y="1533147"/>
            <a:ext cx="1188132" cy="2063669"/>
          </a:xfrm>
          <a:prstGeom prst="rect">
            <a:avLst/>
          </a:prstGeom>
          <a:solidFill>
            <a:schemeClr val="accent6">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t" anchorCtr="0"/>
          <a:lstStyle/>
          <a:p>
            <a:r>
              <a:rPr lang="en-GB" sz="900" dirty="0">
                <a:solidFill>
                  <a:srgbClr val="FFC000"/>
                </a:solidFill>
                <a:latin typeface="Segoe WP" pitchFamily="34" charset="0"/>
                <a:cs typeface="Segoe WP" pitchFamily="34" charset="0"/>
              </a:rPr>
              <a:t>First Name</a:t>
            </a:r>
          </a:p>
          <a:p>
            <a:r>
              <a:rPr lang="en-GB" sz="1350" dirty="0">
                <a:latin typeface="Segoe WP" pitchFamily="34" charset="0"/>
                <a:cs typeface="Segoe WP" pitchFamily="34" charset="0"/>
              </a:rPr>
              <a:t>Jon</a:t>
            </a:r>
          </a:p>
          <a:p>
            <a:endParaRPr lang="en-GB" sz="1350" dirty="0">
              <a:latin typeface="Segoe WP" pitchFamily="34" charset="0"/>
              <a:cs typeface="Segoe WP" pitchFamily="34" charset="0"/>
            </a:endParaRPr>
          </a:p>
          <a:p>
            <a:r>
              <a:rPr lang="en-GB" sz="900" dirty="0">
                <a:solidFill>
                  <a:srgbClr val="FFC000"/>
                </a:solidFill>
                <a:latin typeface="Segoe WP" pitchFamily="34" charset="0"/>
                <a:cs typeface="Segoe WP" pitchFamily="34" charset="0"/>
              </a:rPr>
              <a:t>Last Name</a:t>
            </a:r>
          </a:p>
          <a:p>
            <a:r>
              <a:rPr lang="en-GB" sz="1350" dirty="0">
                <a:latin typeface="Segoe WP" pitchFamily="34" charset="0"/>
                <a:cs typeface="Segoe WP" pitchFamily="34" charset="0"/>
              </a:rPr>
              <a:t>Doe</a:t>
            </a:r>
          </a:p>
          <a:p>
            <a:endParaRPr lang="en-GB" sz="1350" dirty="0">
              <a:latin typeface="Segoe WP" pitchFamily="34" charset="0"/>
              <a:cs typeface="Segoe WP" pitchFamily="34" charset="0"/>
            </a:endParaRPr>
          </a:p>
          <a:p>
            <a:r>
              <a:rPr lang="en-GB" sz="900" dirty="0">
                <a:solidFill>
                  <a:srgbClr val="FFC000"/>
                </a:solidFill>
                <a:latin typeface="Segoe WP" pitchFamily="34" charset="0"/>
                <a:cs typeface="Segoe WP" pitchFamily="34" charset="0"/>
              </a:rPr>
              <a:t>Date of birth</a:t>
            </a:r>
            <a:endParaRPr lang="en-GB" sz="1350" dirty="0">
              <a:solidFill>
                <a:srgbClr val="FFC000"/>
              </a:solidFill>
              <a:latin typeface="Segoe WP" pitchFamily="34" charset="0"/>
              <a:cs typeface="Segoe WP" pitchFamily="34" charset="0"/>
            </a:endParaRPr>
          </a:p>
          <a:p>
            <a:r>
              <a:rPr lang="en-GB" sz="1350" dirty="0">
                <a:latin typeface="Segoe WP" pitchFamily="34" charset="0"/>
                <a:cs typeface="Segoe WP" pitchFamily="34" charset="0"/>
              </a:rPr>
              <a:t>12/07/1989</a:t>
            </a:r>
            <a:endParaRPr lang="en-US" sz="1350" dirty="0">
              <a:latin typeface="Segoe WP" pitchFamily="34" charset="0"/>
              <a:cs typeface="Segoe WP" pitchFamily="34" charset="0"/>
            </a:endParaRPr>
          </a:p>
        </p:txBody>
      </p:sp>
      <p:sp>
        <p:nvSpPr>
          <p:cNvPr id="12" name="Rectangle 8"/>
          <p:cNvSpPr/>
          <p:nvPr/>
        </p:nvSpPr>
        <p:spPr>
          <a:xfrm>
            <a:off x="1987470" y="1736822"/>
            <a:ext cx="1188132" cy="189000"/>
          </a:xfrm>
          <a:prstGeom prst="rect">
            <a:avLst/>
          </a:prstGeom>
          <a:noFill/>
          <a:ln w="254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cxnSp>
        <p:nvCxnSpPr>
          <p:cNvPr id="13" name="Straight Arrow Connector 11"/>
          <p:cNvCxnSpPr/>
          <p:nvPr/>
        </p:nvCxnSpPr>
        <p:spPr>
          <a:xfrm flipH="1" flipV="1">
            <a:off x="2556831" y="1922630"/>
            <a:ext cx="3157054" cy="135015"/>
          </a:xfrm>
          <a:prstGeom prst="straightConnector1">
            <a:avLst/>
          </a:prstGeom>
          <a:ln w="38100">
            <a:headEnd type="arrow"/>
            <a:tailEnd type="arrow"/>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p:nvPr/>
        </p:nvCxnSpPr>
        <p:spPr>
          <a:xfrm flipH="1" flipV="1">
            <a:off x="2556831" y="2462690"/>
            <a:ext cx="3157053" cy="195309"/>
          </a:xfrm>
          <a:prstGeom prst="straightConnector1">
            <a:avLst/>
          </a:prstGeom>
          <a:ln w="38100">
            <a:headEnd type="arrow"/>
            <a:tailEnd type="arrow"/>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p:nvPr/>
        </p:nvCxnSpPr>
        <p:spPr>
          <a:xfrm flipH="1" flipV="1">
            <a:off x="3013584" y="3002750"/>
            <a:ext cx="2700300" cy="270030"/>
          </a:xfrm>
          <a:prstGeom prst="straightConnector1">
            <a:avLst/>
          </a:prstGeom>
          <a:ln w="38100">
            <a:headEnd type="arrow"/>
            <a:tailEnd type="arrow"/>
          </a:ln>
        </p:spPr>
        <p:style>
          <a:lnRef idx="1">
            <a:schemeClr val="accent2"/>
          </a:lnRef>
          <a:fillRef idx="0">
            <a:schemeClr val="accent2"/>
          </a:fillRef>
          <a:effectRef idx="0">
            <a:schemeClr val="accent2"/>
          </a:effectRef>
          <a:fontRef idx="minor">
            <a:schemeClr val="tx1"/>
          </a:fontRef>
        </p:style>
      </p:cxnSp>
      <p:sp>
        <p:nvSpPr>
          <p:cNvPr id="16" name="Rectangle 15"/>
          <p:cNvSpPr/>
          <p:nvPr/>
        </p:nvSpPr>
        <p:spPr>
          <a:xfrm>
            <a:off x="1987470" y="2262595"/>
            <a:ext cx="1188132" cy="189000"/>
          </a:xfrm>
          <a:prstGeom prst="rect">
            <a:avLst/>
          </a:prstGeom>
          <a:noFill/>
          <a:ln w="254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17" name="Rectangle 16"/>
          <p:cNvSpPr/>
          <p:nvPr/>
        </p:nvSpPr>
        <p:spPr>
          <a:xfrm>
            <a:off x="1982664" y="2816942"/>
            <a:ext cx="1188132" cy="189000"/>
          </a:xfrm>
          <a:prstGeom prst="rect">
            <a:avLst/>
          </a:prstGeom>
          <a:noFill/>
          <a:ln w="254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Tree>
    <p:extLst>
      <p:ext uri="{BB962C8B-B14F-4D97-AF65-F5344CB8AC3E}">
        <p14:creationId xmlns:p14="http://schemas.microsoft.com/office/powerpoint/2010/main" val="124617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484018"/>
            <a:ext cx="7187236" cy="335825"/>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solidFill>
                  <a:schemeClr val="accent2"/>
                </a:solidFill>
                <a:latin typeface="Exo"/>
              </a:rPr>
              <a:t>UI Syntax</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992" y="1650486"/>
            <a:ext cx="3186113" cy="764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2992" y="2638593"/>
            <a:ext cx="3500438" cy="964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6369" y="956705"/>
            <a:ext cx="3679031" cy="3786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descr="http://finerthings.in/wp-content/uploads/2012/08/Windows8_icon-380x38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6878" y="87601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descr="http://www.lifepics.com/images/Content/android-ico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0885" y="1712849"/>
            <a:ext cx="494267" cy="54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0884" y="2584145"/>
            <a:ext cx="540000" cy="53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3"/>
          <p:cNvSpPr/>
          <p:nvPr/>
        </p:nvSpPr>
        <p:spPr>
          <a:xfrm>
            <a:off x="3701244" y="1064717"/>
            <a:ext cx="1080120" cy="351297"/>
          </a:xfrm>
          <a:prstGeom prst="rect">
            <a:avLst/>
          </a:prstGeom>
          <a:noFill/>
          <a:ln w="38100">
            <a:solidFill>
              <a:srgbClr val="FFC000"/>
            </a:solidFill>
          </a:ln>
          <a:effectLst>
            <a:glow rad="139700">
              <a:schemeClr val="accent6">
                <a:satMod val="175000"/>
                <a:alpha val="40000"/>
              </a:schemeClr>
            </a:glow>
            <a:outerShdw blurRad="40000" dist="20000" dir="5400000" rotWithShape="0">
              <a:srgbClr val="000000">
                <a:alpha val="38000"/>
              </a:s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8845284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5979"/>
            <a:ext cx="7048500" cy="857250"/>
          </a:xfrm>
        </p:spPr>
        <p:txBody>
          <a:bodyPr>
            <a:normAutofit/>
          </a:bodyPr>
          <a:lstStyle/>
          <a:p>
            <a:pPr algn="l"/>
            <a:r>
              <a:rPr lang="en-GB" sz="2100" dirty="0">
                <a:solidFill>
                  <a:schemeClr val="accent2"/>
                </a:solidFill>
              </a:rPr>
              <a:t>Value Conversion</a:t>
            </a:r>
            <a:endParaRPr lang="en-US" sz="2100" dirty="0">
              <a:solidFill>
                <a:schemeClr val="accent2"/>
              </a:solidFill>
            </a:endParaRPr>
          </a:p>
        </p:txBody>
      </p:sp>
      <p:sp>
        <p:nvSpPr>
          <p:cNvPr id="5" name="Rectangle 4"/>
          <p:cNvSpPr/>
          <p:nvPr/>
        </p:nvSpPr>
        <p:spPr>
          <a:xfrm>
            <a:off x="5495965" y="1710389"/>
            <a:ext cx="2160240" cy="2376264"/>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b="1" dirty="0" err="1"/>
              <a:t>PersonViewModel</a:t>
            </a:r>
            <a:endParaRPr lang="en-US" b="1" dirty="0"/>
          </a:p>
        </p:txBody>
      </p:sp>
      <p:sp>
        <p:nvSpPr>
          <p:cNvPr id="6" name="Rectangle 5"/>
          <p:cNvSpPr/>
          <p:nvPr/>
        </p:nvSpPr>
        <p:spPr>
          <a:xfrm>
            <a:off x="5820001" y="2196443"/>
            <a:ext cx="1512168" cy="486054"/>
          </a:xfrm>
          <a:prstGeom prst="rect">
            <a:avLst/>
          </a:prstGeom>
          <a:solidFill>
            <a:schemeClr val="accent1">
              <a:lumMod val="40000"/>
              <a:lumOff val="60000"/>
            </a:schemeClr>
          </a:solidFill>
          <a:ln>
            <a:solidFill>
              <a:schemeClr val="accent1">
                <a:lumMod val="40000"/>
                <a:lumOff val="6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350" b="1" dirty="0" err="1"/>
              <a:t>FirstName</a:t>
            </a:r>
            <a:endParaRPr lang="en-US" sz="1350" b="1" dirty="0"/>
          </a:p>
        </p:txBody>
      </p:sp>
      <p:sp>
        <p:nvSpPr>
          <p:cNvPr id="7" name="Rectangle 6"/>
          <p:cNvSpPr/>
          <p:nvPr/>
        </p:nvSpPr>
        <p:spPr>
          <a:xfrm>
            <a:off x="5820001" y="2796797"/>
            <a:ext cx="1512168" cy="486054"/>
          </a:xfrm>
          <a:prstGeom prst="rect">
            <a:avLst/>
          </a:prstGeom>
          <a:solidFill>
            <a:schemeClr val="accent1">
              <a:lumMod val="40000"/>
              <a:lumOff val="60000"/>
            </a:schemeClr>
          </a:solidFill>
          <a:ln>
            <a:solidFill>
              <a:schemeClr val="accent1">
                <a:lumMod val="40000"/>
                <a:lumOff val="6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350" b="1" dirty="0" err="1"/>
              <a:t>LastName</a:t>
            </a:r>
            <a:endParaRPr lang="en-US" sz="1350" b="1" dirty="0"/>
          </a:p>
        </p:txBody>
      </p:sp>
      <p:sp>
        <p:nvSpPr>
          <p:cNvPr id="8" name="Rectangle 7"/>
          <p:cNvSpPr/>
          <p:nvPr/>
        </p:nvSpPr>
        <p:spPr>
          <a:xfrm>
            <a:off x="5820001" y="3384575"/>
            <a:ext cx="1512168" cy="486054"/>
          </a:xfrm>
          <a:prstGeom prst="rect">
            <a:avLst/>
          </a:prstGeom>
          <a:solidFill>
            <a:schemeClr val="accent1">
              <a:lumMod val="40000"/>
              <a:lumOff val="60000"/>
            </a:schemeClr>
          </a:solidFill>
          <a:ln>
            <a:solidFill>
              <a:schemeClr val="accent1">
                <a:lumMod val="40000"/>
                <a:lumOff val="6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350" b="1" dirty="0" err="1"/>
              <a:t>DateOfBirth</a:t>
            </a:r>
            <a:endParaRPr lang="en-US" sz="1350" b="1" dirty="0"/>
          </a:p>
        </p:txBody>
      </p:sp>
      <p:sp>
        <p:nvSpPr>
          <p:cNvPr id="10" name="Rectangle 9"/>
          <p:cNvSpPr/>
          <p:nvPr/>
        </p:nvSpPr>
        <p:spPr>
          <a:xfrm>
            <a:off x="1985575" y="1980419"/>
            <a:ext cx="1188132" cy="1998222"/>
          </a:xfrm>
          <a:prstGeom prst="rect">
            <a:avLst/>
          </a:prstGeom>
          <a:solidFill>
            <a:schemeClr val="accent6">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t" anchorCtr="0"/>
          <a:lstStyle/>
          <a:p>
            <a:r>
              <a:rPr lang="en-GB" sz="900" dirty="0">
                <a:solidFill>
                  <a:srgbClr val="FFC000"/>
                </a:solidFill>
                <a:latin typeface="Segoe WP" pitchFamily="34" charset="0"/>
                <a:cs typeface="Segoe WP" pitchFamily="34" charset="0"/>
              </a:rPr>
              <a:t>First Name</a:t>
            </a:r>
          </a:p>
          <a:p>
            <a:r>
              <a:rPr lang="en-GB" sz="1350" dirty="0">
                <a:latin typeface="Segoe WP" pitchFamily="34" charset="0"/>
                <a:cs typeface="Segoe WP" pitchFamily="34" charset="0"/>
              </a:rPr>
              <a:t>Jon</a:t>
            </a:r>
          </a:p>
          <a:p>
            <a:endParaRPr lang="en-GB" sz="1350" dirty="0">
              <a:latin typeface="Segoe WP" pitchFamily="34" charset="0"/>
              <a:cs typeface="Segoe WP" pitchFamily="34" charset="0"/>
            </a:endParaRPr>
          </a:p>
          <a:p>
            <a:r>
              <a:rPr lang="en-GB" sz="900" dirty="0">
                <a:solidFill>
                  <a:srgbClr val="FFC000"/>
                </a:solidFill>
                <a:latin typeface="Segoe WP" pitchFamily="34" charset="0"/>
                <a:cs typeface="Segoe WP" pitchFamily="34" charset="0"/>
              </a:rPr>
              <a:t>Last Name</a:t>
            </a:r>
          </a:p>
          <a:p>
            <a:r>
              <a:rPr lang="en-GB" sz="1350" dirty="0">
                <a:latin typeface="Segoe WP" pitchFamily="34" charset="0"/>
                <a:cs typeface="Segoe WP" pitchFamily="34" charset="0"/>
              </a:rPr>
              <a:t>Doe</a:t>
            </a:r>
          </a:p>
          <a:p>
            <a:endParaRPr lang="en-GB" sz="1350" dirty="0">
              <a:latin typeface="Segoe WP" pitchFamily="34" charset="0"/>
              <a:cs typeface="Segoe WP" pitchFamily="34" charset="0"/>
            </a:endParaRPr>
          </a:p>
          <a:p>
            <a:r>
              <a:rPr lang="en-GB" sz="900" dirty="0">
                <a:solidFill>
                  <a:srgbClr val="FFC000"/>
                </a:solidFill>
                <a:latin typeface="Segoe WP" pitchFamily="34" charset="0"/>
                <a:cs typeface="Segoe WP" pitchFamily="34" charset="0"/>
              </a:rPr>
              <a:t>Age</a:t>
            </a:r>
            <a:endParaRPr lang="en-GB" sz="1350" dirty="0">
              <a:solidFill>
                <a:srgbClr val="FFC000"/>
              </a:solidFill>
              <a:latin typeface="Segoe WP" pitchFamily="34" charset="0"/>
              <a:cs typeface="Segoe WP" pitchFamily="34" charset="0"/>
            </a:endParaRPr>
          </a:p>
          <a:p>
            <a:r>
              <a:rPr lang="en-GB" sz="1350" dirty="0">
                <a:latin typeface="Segoe WP" pitchFamily="34" charset="0"/>
                <a:cs typeface="Segoe WP" pitchFamily="34" charset="0"/>
              </a:rPr>
              <a:t>24</a:t>
            </a:r>
            <a:endParaRPr lang="en-US" sz="1350" dirty="0">
              <a:latin typeface="Segoe WP" pitchFamily="34" charset="0"/>
              <a:cs typeface="Segoe WP" pitchFamily="34" charset="0"/>
            </a:endParaRPr>
          </a:p>
        </p:txBody>
      </p:sp>
      <p:cxnSp>
        <p:nvCxnSpPr>
          <p:cNvPr id="12" name="Straight Arrow Connector 11"/>
          <p:cNvCxnSpPr/>
          <p:nvPr/>
        </p:nvCxnSpPr>
        <p:spPr>
          <a:xfrm flipH="1" flipV="1">
            <a:off x="2554936" y="2304455"/>
            <a:ext cx="3157054" cy="135015"/>
          </a:xfrm>
          <a:prstGeom prst="straightConnector1">
            <a:avLst/>
          </a:prstGeom>
          <a:ln w="38100">
            <a:solidFill>
              <a:schemeClr val="accent1"/>
            </a:solidFill>
            <a:tailEnd type="arrow"/>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p:nvPr/>
        </p:nvCxnSpPr>
        <p:spPr>
          <a:xfrm flipH="1" flipV="1">
            <a:off x="2554936" y="2844515"/>
            <a:ext cx="3157053" cy="195309"/>
          </a:xfrm>
          <a:prstGeom prst="straightConnector1">
            <a:avLst/>
          </a:prstGeom>
          <a:ln w="38100">
            <a:solidFill>
              <a:schemeClr val="accent1"/>
            </a:solidFill>
            <a:tailEnd type="arrow"/>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p:nvPr/>
        </p:nvCxnSpPr>
        <p:spPr>
          <a:xfrm flipH="1" flipV="1">
            <a:off x="2554936" y="3384575"/>
            <a:ext cx="3157053" cy="270030"/>
          </a:xfrm>
          <a:prstGeom prst="straightConnector1">
            <a:avLst/>
          </a:prstGeom>
          <a:ln w="38100">
            <a:solidFill>
              <a:schemeClr val="accent1"/>
            </a:solidFill>
            <a:tailEnd type="arrow"/>
          </a:ln>
        </p:spPr>
        <p:style>
          <a:lnRef idx="1">
            <a:schemeClr val="accent2"/>
          </a:lnRef>
          <a:fillRef idx="0">
            <a:schemeClr val="accent2"/>
          </a:fillRef>
          <a:effectRef idx="0">
            <a:schemeClr val="accent2"/>
          </a:effectRef>
          <a:fontRef idx="minor">
            <a:schemeClr val="tx1"/>
          </a:fontRef>
        </p:style>
      </p:cxnSp>
      <p:sp>
        <p:nvSpPr>
          <p:cNvPr id="18" name="TextBox 17"/>
          <p:cNvSpPr txBox="1"/>
          <p:nvPr/>
        </p:nvSpPr>
        <p:spPr>
          <a:xfrm>
            <a:off x="3605755" y="3519589"/>
            <a:ext cx="1403526" cy="300082"/>
          </a:xfrm>
          <a:prstGeom prst="rect">
            <a:avLst/>
          </a:prstGeom>
          <a:noFill/>
        </p:spPr>
        <p:txBody>
          <a:bodyPr wrap="none" rtlCol="0">
            <a:spAutoFit/>
          </a:bodyPr>
          <a:lstStyle/>
          <a:p>
            <a:r>
              <a:rPr lang="en-GB" sz="1350" dirty="0"/>
              <a:t>“Age” Conversion</a:t>
            </a:r>
            <a:endParaRPr lang="en-US" sz="1350" dirty="0"/>
          </a:p>
        </p:txBody>
      </p:sp>
    </p:spTree>
    <p:extLst>
      <p:ext uri="{BB962C8B-B14F-4D97-AF65-F5344CB8AC3E}">
        <p14:creationId xmlns:p14="http://schemas.microsoft.com/office/powerpoint/2010/main" val="307911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990600" y="590550"/>
            <a:ext cx="4078148" cy="4859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accent2"/>
                </a:solidFill>
                <a:latin typeface="+mn-lt"/>
              </a:rPr>
              <a:t>Javier Suárez</a:t>
            </a:r>
            <a:endParaRPr lang="en-US" dirty="0">
              <a:solidFill>
                <a:schemeClr val="accent2"/>
              </a:solidFill>
              <a:latin typeface="+mn-lt"/>
            </a:endParaRPr>
          </a:p>
        </p:txBody>
      </p:sp>
      <p:sp>
        <p:nvSpPr>
          <p:cNvPr id="4" name="Text Placeholder 4"/>
          <p:cNvSpPr>
            <a:spLocks noGrp="1"/>
          </p:cNvSpPr>
          <p:nvPr/>
        </p:nvSpPr>
        <p:spPr>
          <a:xfrm>
            <a:off x="990600" y="1177538"/>
            <a:ext cx="5328592" cy="3529925"/>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chemeClr val="accent1">
                    <a:lumMod val="50000"/>
                  </a:schemeClr>
                </a:solidFill>
              </a:rPr>
              <a:t>XAML Team Lead Bravent</a:t>
            </a:r>
          </a:p>
          <a:p>
            <a:r>
              <a:rPr lang="en-US" sz="2400" dirty="0" smtClean="0">
                <a:solidFill>
                  <a:schemeClr val="accent1">
                    <a:lumMod val="50000"/>
                  </a:schemeClr>
                </a:solidFill>
              </a:rPr>
              <a:t>Microsoft MVP Windows Platform Development</a:t>
            </a:r>
          </a:p>
          <a:p>
            <a:endParaRPr lang="en-US" sz="2400" dirty="0">
              <a:solidFill>
                <a:schemeClr val="accent1">
                  <a:lumMod val="50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Blog</a:t>
            </a:r>
            <a:r>
              <a:rPr lang="en-US" sz="2400" dirty="0">
                <a:solidFill>
                  <a:schemeClr val="accent1">
                    <a:lumMod val="50000"/>
                  </a:schemeClr>
                </a:solidFill>
              </a:rPr>
              <a:t>: </a:t>
            </a:r>
            <a:r>
              <a:rPr lang="en-US" sz="2400" dirty="0">
                <a:solidFill>
                  <a:schemeClr val="tx1">
                    <a:lumMod val="95000"/>
                    <a:lumOff val="5000"/>
                  </a:schemeClr>
                </a:solidFill>
                <a:hlinkClick r:id="rId2"/>
              </a:rPr>
              <a:t>http://</a:t>
            </a:r>
            <a:r>
              <a:rPr lang="en-US" sz="2400" dirty="0" smtClean="0">
                <a:solidFill>
                  <a:schemeClr val="tx1">
                    <a:lumMod val="95000"/>
                    <a:lumOff val="5000"/>
                  </a:schemeClr>
                </a:solidFill>
                <a:hlinkClick r:id="rId2"/>
              </a:rPr>
              <a:t>geeks.ms/blogs/jsuarez</a:t>
            </a:r>
            <a:endParaRPr lang="en-US" sz="2400" dirty="0">
              <a:solidFill>
                <a:schemeClr val="tx1">
                  <a:lumMod val="95000"/>
                  <a:lumOff val="5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Email: </a:t>
            </a:r>
            <a:r>
              <a:rPr lang="en-US" sz="2400" dirty="0" smtClean="0">
                <a:solidFill>
                  <a:schemeClr val="accent1">
                    <a:lumMod val="50000"/>
                  </a:schemeClr>
                </a:solidFill>
                <a:hlinkClick r:id="rId3"/>
              </a:rPr>
              <a:t>javiersuarezruiz@hotmail.com</a:t>
            </a:r>
            <a:endParaRPr lang="en-US" sz="2400" dirty="0" smtClean="0">
              <a:solidFill>
                <a:schemeClr val="accent1">
                  <a:lumMod val="50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Twitter: @</a:t>
            </a:r>
            <a:r>
              <a:rPr lang="en-US" sz="2400" dirty="0" err="1" smtClean="0">
                <a:solidFill>
                  <a:schemeClr val="accent1">
                    <a:lumMod val="50000"/>
                  </a:schemeClr>
                </a:solidFill>
              </a:rPr>
              <a:t>jsuarezruiz</a:t>
            </a:r>
            <a:endParaRPr lang="en-US" sz="2400" dirty="0" smtClean="0">
              <a:solidFill>
                <a:schemeClr val="accent1">
                  <a:lumMod val="50000"/>
                </a:schemeClr>
              </a:solidFill>
            </a:endParaRPr>
          </a:p>
          <a:p>
            <a:endParaRPr lang="en-US" sz="2400" dirty="0" smtClean="0">
              <a:solidFill>
                <a:schemeClr val="accent1"/>
              </a:solidFill>
            </a:endParaRP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191" y="664308"/>
            <a:ext cx="1981737" cy="2134871"/>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3551" y="1924526"/>
            <a:ext cx="557377" cy="874653"/>
          </a:xfrm>
          <a:prstGeom prst="rect">
            <a:avLst/>
          </a:prstGeom>
        </p:spPr>
      </p:pic>
    </p:spTree>
    <p:extLst>
      <p:ext uri="{BB962C8B-B14F-4D97-AF65-F5344CB8AC3E}">
        <p14:creationId xmlns:p14="http://schemas.microsoft.com/office/powerpoint/2010/main" val="54113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b="1" dirty="0" err="1">
                <a:solidFill>
                  <a:schemeClr val="accent2"/>
                </a:solidFill>
                <a:latin typeface="Exo"/>
              </a:rPr>
              <a:t>IMvxValueConverter</a:t>
            </a:r>
            <a:endParaRPr lang="en-US" sz="3200" b="1" dirty="0">
              <a:solidFill>
                <a:schemeClr val="accent2"/>
              </a:solidFill>
              <a:latin typeface="Exo"/>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03171"/>
            <a:ext cx="3810000" cy="3317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30625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fade">
                                      <p:cBhvr>
                                        <p:cTn id="7" dur="500"/>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b="1" dirty="0" err="1">
                <a:solidFill>
                  <a:schemeClr val="accent2"/>
                </a:solidFill>
                <a:latin typeface="Exo"/>
              </a:rPr>
              <a:t>AgeValueConverter</a:t>
            </a:r>
            <a:endParaRPr lang="en-US" sz="3600" b="1" dirty="0">
              <a:solidFill>
                <a:schemeClr val="accent2"/>
              </a:solidFill>
              <a:latin typeface="Exo"/>
            </a:endParaRP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3229"/>
            <a:ext cx="5029200" cy="248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63617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fade">
                                      <p:cBhvr>
                                        <p:cTn id="7" dur="500"/>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b="1" dirty="0">
                <a:solidFill>
                  <a:schemeClr val="accent2"/>
                </a:solidFill>
                <a:latin typeface="Exo"/>
              </a:rPr>
              <a:t>UI Syntax</a:t>
            </a:r>
          </a:p>
        </p:txBody>
      </p:sp>
      <p:pic>
        <p:nvPicPr>
          <p:cNvPr id="327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955131"/>
            <a:ext cx="5300663" cy="3786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657" y="1067879"/>
            <a:ext cx="3857625" cy="764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658" y="2091126"/>
            <a:ext cx="4293394"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4" descr="http://finerthings.in/wp-content/uploads/2012/08/Windows8_icon-380x38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9567" y="1042500"/>
            <a:ext cx="540000" cy="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3070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32778"/>
                                        </p:tgtEl>
                                        <p:attrNameLst>
                                          <p:attrName>style.visibility</p:attrName>
                                        </p:attrNameLst>
                                      </p:cBhvr>
                                      <p:to>
                                        <p:strVal val="visible"/>
                                      </p:to>
                                    </p:set>
                                    <p:animEffect transition="in" filter="fade">
                                      <p:cBhvr>
                                        <p:cTn id="10" dur="500"/>
                                        <p:tgtEl>
                                          <p:spTgt spid="327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779"/>
                                        </p:tgtEl>
                                        <p:attrNameLst>
                                          <p:attrName>style.visibility</p:attrName>
                                        </p:attrNameLst>
                                      </p:cBhvr>
                                      <p:to>
                                        <p:strVal val="visible"/>
                                      </p:to>
                                    </p:set>
                                    <p:animEffect transition="in" filter="fade">
                                      <p:cBhvr>
                                        <p:cTn id="15" dur="500"/>
                                        <p:tgtEl>
                                          <p:spTgt spid="3277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771"/>
                                        </p:tgtEl>
                                        <p:attrNameLst>
                                          <p:attrName>style.visibility</p:attrName>
                                        </p:attrNameLst>
                                      </p:cBhvr>
                                      <p:to>
                                        <p:strVal val="visible"/>
                                      </p:to>
                                    </p:set>
                                    <p:animEffect transition="in" filter="fade">
                                      <p:cBhvr>
                                        <p:cTn id="20" dur="500"/>
                                        <p:tgtEl>
                                          <p:spTgt spid="32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b="1" dirty="0">
                <a:solidFill>
                  <a:schemeClr val="accent2"/>
                </a:solidFill>
                <a:latin typeface="Exo"/>
              </a:rPr>
              <a:t>UI Syntax</a:t>
            </a:r>
          </a:p>
        </p:txBody>
      </p:sp>
      <p:pic>
        <p:nvPicPr>
          <p:cNvPr id="327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719" y="1352550"/>
            <a:ext cx="4271963" cy="785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720" y="2499963"/>
            <a:ext cx="3571875" cy="10929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http://www.lifepics.com/images/Content/android-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1460562"/>
            <a:ext cx="494267" cy="54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472" y="2486676"/>
            <a:ext cx="540000" cy="53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08621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2772"/>
                                        </p:tgtEl>
                                        <p:attrNameLst>
                                          <p:attrName>style.visibility</p:attrName>
                                        </p:attrNameLst>
                                      </p:cBhvr>
                                      <p:to>
                                        <p:strVal val="visible"/>
                                      </p:to>
                                    </p:set>
                                    <p:animEffect transition="in" filter="fade">
                                      <p:cBhvr>
                                        <p:cTn id="10" dur="500"/>
                                        <p:tgtEl>
                                          <p:spTgt spid="3277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32775"/>
                                        </p:tgtEl>
                                        <p:attrNameLst>
                                          <p:attrName>style.visibility</p:attrName>
                                        </p:attrNameLst>
                                      </p:cBhvr>
                                      <p:to>
                                        <p:strVal val="visible"/>
                                      </p:to>
                                    </p:set>
                                    <p:animEffect transition="in" filter="fade">
                                      <p:cBhvr>
                                        <p:cTn id="18" dur="500"/>
                                        <p:tgtEl>
                                          <p:spTgt spid="32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98086"/>
            <a:ext cx="5953224" cy="262517"/>
          </a:xfrm>
        </p:spPr>
        <p:txBody>
          <a:bodyPr>
            <a:noAutofit/>
          </a:bodyPr>
          <a:lstStyle/>
          <a:p>
            <a:pPr algn="l"/>
            <a:r>
              <a:rPr lang="en-GB" sz="2100" dirty="0" err="1">
                <a:solidFill>
                  <a:schemeClr val="accent2"/>
                </a:solidFill>
              </a:rPr>
              <a:t>Acciones</a:t>
            </a:r>
            <a:r>
              <a:rPr lang="en-GB" sz="2100" dirty="0">
                <a:solidFill>
                  <a:schemeClr val="accent2"/>
                </a:solidFill>
              </a:rPr>
              <a:t> (</a:t>
            </a:r>
            <a:r>
              <a:rPr lang="en-GB" sz="2100" dirty="0" err="1">
                <a:solidFill>
                  <a:schemeClr val="accent2"/>
                </a:solidFill>
              </a:rPr>
              <a:t>Comandos</a:t>
            </a:r>
            <a:r>
              <a:rPr lang="en-GB" sz="2100" dirty="0">
                <a:solidFill>
                  <a:schemeClr val="accent5"/>
                </a:solidFill>
              </a:rPr>
              <a:t>)</a:t>
            </a:r>
            <a:endParaRPr lang="en-US" sz="2100" dirty="0">
              <a:solidFill>
                <a:schemeClr val="accent5"/>
              </a:solidFill>
            </a:endParaRPr>
          </a:p>
        </p:txBody>
      </p:sp>
      <p:sp>
        <p:nvSpPr>
          <p:cNvPr id="5" name="Rectangle 4"/>
          <p:cNvSpPr/>
          <p:nvPr/>
        </p:nvSpPr>
        <p:spPr>
          <a:xfrm>
            <a:off x="5502563" y="1545636"/>
            <a:ext cx="2160240" cy="2808312"/>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b="1" dirty="0" err="1"/>
              <a:t>PersonViewModel</a:t>
            </a:r>
            <a:endParaRPr lang="en-US" b="1" dirty="0"/>
          </a:p>
        </p:txBody>
      </p:sp>
      <p:sp>
        <p:nvSpPr>
          <p:cNvPr id="6" name="Rectangle 5"/>
          <p:cNvSpPr/>
          <p:nvPr/>
        </p:nvSpPr>
        <p:spPr>
          <a:xfrm>
            <a:off x="5826599" y="2031690"/>
            <a:ext cx="1512168" cy="486054"/>
          </a:xfrm>
          <a:prstGeom prst="rect">
            <a:avLst/>
          </a:prstGeom>
          <a:solidFill>
            <a:schemeClr val="accent1">
              <a:lumMod val="40000"/>
              <a:lumOff val="60000"/>
            </a:schemeClr>
          </a:solidFill>
          <a:ln>
            <a:solidFill>
              <a:schemeClr val="accent1">
                <a:lumMod val="40000"/>
                <a:lumOff val="6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350" b="1" dirty="0" err="1"/>
              <a:t>FirstName</a:t>
            </a:r>
            <a:endParaRPr lang="en-US" sz="1350" b="1" dirty="0"/>
          </a:p>
        </p:txBody>
      </p:sp>
      <p:sp>
        <p:nvSpPr>
          <p:cNvPr id="7" name="Rectangle 6"/>
          <p:cNvSpPr/>
          <p:nvPr/>
        </p:nvSpPr>
        <p:spPr>
          <a:xfrm>
            <a:off x="5826599" y="2632044"/>
            <a:ext cx="1512168" cy="486054"/>
          </a:xfrm>
          <a:prstGeom prst="rect">
            <a:avLst/>
          </a:prstGeom>
          <a:solidFill>
            <a:schemeClr val="accent1">
              <a:lumMod val="40000"/>
              <a:lumOff val="60000"/>
            </a:schemeClr>
          </a:solidFill>
          <a:ln>
            <a:solidFill>
              <a:schemeClr val="accent1">
                <a:lumMod val="40000"/>
                <a:lumOff val="6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350" b="1" dirty="0" err="1"/>
              <a:t>LastName</a:t>
            </a:r>
            <a:endParaRPr lang="en-US" sz="1350" b="1" dirty="0"/>
          </a:p>
        </p:txBody>
      </p:sp>
      <p:sp>
        <p:nvSpPr>
          <p:cNvPr id="8" name="Rectangle 7"/>
          <p:cNvSpPr/>
          <p:nvPr/>
        </p:nvSpPr>
        <p:spPr>
          <a:xfrm>
            <a:off x="5826599" y="3219822"/>
            <a:ext cx="1512168" cy="486054"/>
          </a:xfrm>
          <a:prstGeom prst="rect">
            <a:avLst/>
          </a:prstGeom>
          <a:solidFill>
            <a:schemeClr val="accent1">
              <a:lumMod val="40000"/>
              <a:lumOff val="60000"/>
            </a:schemeClr>
          </a:solidFill>
          <a:ln>
            <a:solidFill>
              <a:schemeClr val="accent1">
                <a:lumMod val="40000"/>
                <a:lumOff val="6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350" b="1" dirty="0" err="1"/>
              <a:t>DateOfBirth</a:t>
            </a:r>
            <a:endParaRPr lang="en-US" sz="1350" b="1" dirty="0"/>
          </a:p>
        </p:txBody>
      </p:sp>
      <p:sp>
        <p:nvSpPr>
          <p:cNvPr id="10" name="Rectangle 9"/>
          <p:cNvSpPr/>
          <p:nvPr/>
        </p:nvSpPr>
        <p:spPr>
          <a:xfrm>
            <a:off x="1992173" y="1815666"/>
            <a:ext cx="1188132" cy="1998222"/>
          </a:xfrm>
          <a:prstGeom prst="rect">
            <a:avLst/>
          </a:prstGeom>
          <a:solidFill>
            <a:schemeClr val="accent6">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t" anchorCtr="0"/>
          <a:lstStyle/>
          <a:p>
            <a:r>
              <a:rPr lang="en-GB" sz="900" dirty="0">
                <a:solidFill>
                  <a:srgbClr val="FFC000"/>
                </a:solidFill>
                <a:latin typeface="Segoe WP" pitchFamily="34" charset="0"/>
                <a:cs typeface="Segoe WP" pitchFamily="34" charset="0"/>
              </a:rPr>
              <a:t>First Name</a:t>
            </a:r>
          </a:p>
          <a:p>
            <a:r>
              <a:rPr lang="en-GB" sz="1350" dirty="0">
                <a:latin typeface="Segoe WP" pitchFamily="34" charset="0"/>
                <a:cs typeface="Segoe WP" pitchFamily="34" charset="0"/>
              </a:rPr>
              <a:t>Jon</a:t>
            </a:r>
          </a:p>
          <a:p>
            <a:endParaRPr lang="en-GB" sz="1350" dirty="0">
              <a:latin typeface="Segoe WP" pitchFamily="34" charset="0"/>
              <a:cs typeface="Segoe WP" pitchFamily="34" charset="0"/>
            </a:endParaRPr>
          </a:p>
          <a:p>
            <a:r>
              <a:rPr lang="en-GB" sz="900" dirty="0">
                <a:solidFill>
                  <a:srgbClr val="FFC000"/>
                </a:solidFill>
                <a:latin typeface="Segoe WP" pitchFamily="34" charset="0"/>
                <a:cs typeface="Segoe WP" pitchFamily="34" charset="0"/>
              </a:rPr>
              <a:t>Last Name</a:t>
            </a:r>
          </a:p>
          <a:p>
            <a:r>
              <a:rPr lang="en-GB" sz="1350" dirty="0">
                <a:latin typeface="Segoe WP" pitchFamily="34" charset="0"/>
                <a:cs typeface="Segoe WP" pitchFamily="34" charset="0"/>
              </a:rPr>
              <a:t>Doe</a:t>
            </a:r>
          </a:p>
          <a:p>
            <a:endParaRPr lang="en-GB" sz="1350" dirty="0">
              <a:latin typeface="Segoe WP" pitchFamily="34" charset="0"/>
              <a:cs typeface="Segoe WP" pitchFamily="34" charset="0"/>
            </a:endParaRPr>
          </a:p>
          <a:p>
            <a:r>
              <a:rPr lang="en-GB" sz="900" dirty="0">
                <a:solidFill>
                  <a:srgbClr val="FFC000"/>
                </a:solidFill>
                <a:latin typeface="Segoe WP" pitchFamily="34" charset="0"/>
                <a:cs typeface="Segoe WP" pitchFamily="34" charset="0"/>
              </a:rPr>
              <a:t>Date of birth</a:t>
            </a:r>
            <a:endParaRPr lang="en-GB" sz="1350" dirty="0">
              <a:solidFill>
                <a:srgbClr val="FFC000"/>
              </a:solidFill>
              <a:latin typeface="Segoe WP" pitchFamily="34" charset="0"/>
              <a:cs typeface="Segoe WP" pitchFamily="34" charset="0"/>
            </a:endParaRPr>
          </a:p>
          <a:p>
            <a:r>
              <a:rPr lang="en-GB" sz="1350" dirty="0">
                <a:latin typeface="Segoe WP" pitchFamily="34" charset="0"/>
                <a:cs typeface="Segoe WP" pitchFamily="34" charset="0"/>
              </a:rPr>
              <a:t>12/07/1989</a:t>
            </a:r>
            <a:endParaRPr lang="en-US" sz="1350" dirty="0">
              <a:latin typeface="Segoe WP" pitchFamily="34" charset="0"/>
              <a:cs typeface="Segoe WP" pitchFamily="34" charset="0"/>
            </a:endParaRPr>
          </a:p>
        </p:txBody>
      </p:sp>
      <p:sp>
        <p:nvSpPr>
          <p:cNvPr id="9" name="Rectangle 8"/>
          <p:cNvSpPr/>
          <p:nvPr/>
        </p:nvSpPr>
        <p:spPr>
          <a:xfrm>
            <a:off x="1992173" y="2018189"/>
            <a:ext cx="1188132" cy="189000"/>
          </a:xfrm>
          <a:prstGeom prst="rect">
            <a:avLst/>
          </a:prstGeom>
          <a:noFill/>
          <a:ln w="254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cxnSp>
        <p:nvCxnSpPr>
          <p:cNvPr id="12" name="Straight Arrow Connector 11"/>
          <p:cNvCxnSpPr/>
          <p:nvPr/>
        </p:nvCxnSpPr>
        <p:spPr>
          <a:xfrm flipH="1" flipV="1">
            <a:off x="2561534" y="2139702"/>
            <a:ext cx="3157054" cy="135015"/>
          </a:xfrm>
          <a:prstGeom prst="straightConnector1">
            <a:avLst/>
          </a:prstGeom>
          <a:ln w="38100">
            <a:solidFill>
              <a:schemeClr val="accent1"/>
            </a:solidFill>
            <a:headEnd type="arrow"/>
            <a:tailEnd type="arrow"/>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p:nvPr/>
        </p:nvCxnSpPr>
        <p:spPr>
          <a:xfrm flipH="1" flipV="1">
            <a:off x="2561534" y="2679762"/>
            <a:ext cx="3157053" cy="195309"/>
          </a:xfrm>
          <a:prstGeom prst="straightConnector1">
            <a:avLst/>
          </a:prstGeom>
          <a:ln w="38100">
            <a:solidFill>
              <a:schemeClr val="accent1"/>
            </a:solidFill>
            <a:headEnd type="arrow"/>
            <a:tailEnd type="arrow"/>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p:nvPr/>
        </p:nvCxnSpPr>
        <p:spPr>
          <a:xfrm flipH="1" flipV="1">
            <a:off x="3018287" y="3219822"/>
            <a:ext cx="2700300" cy="270030"/>
          </a:xfrm>
          <a:prstGeom prst="straightConnector1">
            <a:avLst/>
          </a:prstGeom>
          <a:ln w="38100">
            <a:solidFill>
              <a:schemeClr val="accent1"/>
            </a:solidFill>
            <a:headEnd type="arrow"/>
            <a:tailEnd type="arrow"/>
          </a:ln>
        </p:spPr>
        <p:style>
          <a:lnRef idx="1">
            <a:schemeClr val="accent2"/>
          </a:lnRef>
          <a:fillRef idx="0">
            <a:schemeClr val="accent2"/>
          </a:fillRef>
          <a:effectRef idx="0">
            <a:schemeClr val="accent2"/>
          </a:effectRef>
          <a:fontRef idx="minor">
            <a:schemeClr val="tx1"/>
          </a:fontRef>
        </p:style>
      </p:cxnSp>
      <p:sp>
        <p:nvSpPr>
          <p:cNvPr id="16" name="Rectangle 15"/>
          <p:cNvSpPr/>
          <p:nvPr/>
        </p:nvSpPr>
        <p:spPr>
          <a:xfrm>
            <a:off x="1992173" y="2558249"/>
            <a:ext cx="1188132" cy="189000"/>
          </a:xfrm>
          <a:prstGeom prst="rect">
            <a:avLst/>
          </a:prstGeom>
          <a:noFill/>
          <a:ln w="254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17" name="Rectangle 16"/>
          <p:cNvSpPr/>
          <p:nvPr/>
        </p:nvSpPr>
        <p:spPr>
          <a:xfrm>
            <a:off x="1987367" y="3098309"/>
            <a:ext cx="1188132" cy="189000"/>
          </a:xfrm>
          <a:prstGeom prst="rect">
            <a:avLst/>
          </a:prstGeom>
          <a:noFill/>
          <a:ln w="254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18" name="Rectangle 17"/>
          <p:cNvSpPr/>
          <p:nvPr/>
        </p:nvSpPr>
        <p:spPr>
          <a:xfrm>
            <a:off x="5826599" y="3813888"/>
            <a:ext cx="1512168" cy="486054"/>
          </a:xfrm>
          <a:prstGeom prst="rect">
            <a:avLst/>
          </a:prstGeom>
          <a:solidFill>
            <a:schemeClr val="accent1">
              <a:lumMod val="40000"/>
              <a:lumOff val="60000"/>
            </a:schemeClr>
          </a:solidFill>
          <a:ln>
            <a:solidFill>
              <a:schemeClr val="accent1">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350" b="1" dirty="0" err="1"/>
              <a:t>AddCommand</a:t>
            </a:r>
            <a:endParaRPr lang="en-US" sz="1350" b="1"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8742" y="3477938"/>
            <a:ext cx="275510" cy="270000"/>
          </a:xfrm>
          <a:prstGeom prst="rect">
            <a:avLst/>
          </a:prstGeom>
          <a:solidFill>
            <a:schemeClr val="tx1"/>
          </a:solidFill>
          <a:ln>
            <a:noFill/>
          </a:ln>
          <a:extLst/>
        </p:spPr>
      </p:pic>
      <p:sp>
        <p:nvSpPr>
          <p:cNvPr id="4" name="Oval 3"/>
          <p:cNvSpPr/>
          <p:nvPr/>
        </p:nvSpPr>
        <p:spPr>
          <a:xfrm>
            <a:off x="2432240" y="3489852"/>
            <a:ext cx="243000" cy="243000"/>
          </a:xfrm>
          <a:prstGeom prst="ellipse">
            <a:avLst/>
          </a:prstGeom>
          <a:noFill/>
          <a:ln w="381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b="1" dirty="0">
              <a:solidFill>
                <a:schemeClr val="bg1"/>
              </a:solidFill>
            </a:endParaRPr>
          </a:p>
        </p:txBody>
      </p:sp>
      <p:cxnSp>
        <p:nvCxnSpPr>
          <p:cNvPr id="19" name="Straight Arrow Connector 18"/>
          <p:cNvCxnSpPr/>
          <p:nvPr/>
        </p:nvCxnSpPr>
        <p:spPr>
          <a:xfrm flipH="1" flipV="1">
            <a:off x="2673002" y="3611353"/>
            <a:ext cx="3045586" cy="445564"/>
          </a:xfrm>
          <a:prstGeom prst="straightConnector1">
            <a:avLst/>
          </a:prstGeom>
          <a:ln w="38100">
            <a:solidFill>
              <a:schemeClr val="accent1"/>
            </a:solidFill>
            <a:headEnd type="none"/>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1854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par>
                                <p:cTn id="48" presetID="10" presetClass="entr" presetSubtype="0" fill="hold" nodeType="withEffect">
                                  <p:stCondLst>
                                    <p:cond delay="0"/>
                                  </p:stCondLst>
                                  <p:childTnLst>
                                    <p:set>
                                      <p:cBhvr>
                                        <p:cTn id="49" dur="1" fill="hold">
                                          <p:stCondLst>
                                            <p:cond delay="0"/>
                                          </p:stCondLst>
                                        </p:cTn>
                                        <p:tgtEl>
                                          <p:spTgt spid="8195"/>
                                        </p:tgtEl>
                                        <p:attrNameLst>
                                          <p:attrName>style.visibility</p:attrName>
                                        </p:attrNameLst>
                                      </p:cBhvr>
                                      <p:to>
                                        <p:strVal val="visible"/>
                                      </p:to>
                                    </p:set>
                                    <p:animEffect transition="in" filter="fade">
                                      <p:cBhvr>
                                        <p:cTn id="50" dur="500"/>
                                        <p:tgtEl>
                                          <p:spTgt spid="819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9" grpId="0" animBg="1"/>
      <p:bldP spid="16" grpId="0" animBg="1"/>
      <p:bldP spid="17" grpId="0" animBg="1"/>
      <p:bldP spid="18" grpId="0" animBg="1"/>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2800" b="1" dirty="0" err="1">
                <a:solidFill>
                  <a:schemeClr val="accent2"/>
                </a:solidFill>
                <a:latin typeface="Exo"/>
              </a:rPr>
              <a:t>ICommand</a:t>
            </a:r>
            <a:endParaRPr lang="en-US" sz="2800" b="1" dirty="0">
              <a:solidFill>
                <a:schemeClr val="accent2"/>
              </a:solidFill>
              <a:latin typeface="Exo"/>
            </a:endParaRPr>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895350"/>
            <a:ext cx="5116286"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73660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fade">
                                      <p:cBhvr>
                                        <p:cTn id="7" dur="5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2800" b="1" dirty="0" err="1" smtClean="0">
                <a:solidFill>
                  <a:schemeClr val="accent2"/>
                </a:solidFill>
                <a:latin typeface="Exo"/>
              </a:rPr>
              <a:t>ViewModel</a:t>
            </a:r>
            <a:r>
              <a:rPr lang="en-US" sz="2800" b="1" dirty="0" smtClean="0">
                <a:solidFill>
                  <a:schemeClr val="accent2"/>
                </a:solidFill>
                <a:latin typeface="Exo"/>
              </a:rPr>
              <a:t> </a:t>
            </a:r>
            <a:r>
              <a:rPr lang="en-US" sz="2800" b="1" dirty="0">
                <a:solidFill>
                  <a:schemeClr val="accent2"/>
                </a:solidFill>
                <a:latin typeface="Exo"/>
              </a:rPr>
              <a:t>Command</a:t>
            </a: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00150"/>
            <a:ext cx="4648200" cy="2476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96573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818"/>
                                        </p:tgtEl>
                                        <p:attrNameLst>
                                          <p:attrName>style.visibility</p:attrName>
                                        </p:attrNameLst>
                                      </p:cBhvr>
                                      <p:to>
                                        <p:strVal val="visible"/>
                                      </p:to>
                                    </p:set>
                                    <p:animEffect transition="in" filter="fade">
                                      <p:cBhvr>
                                        <p:cTn id="7" dur="500"/>
                                        <p:tgtEl>
                                          <p:spTgt spid="34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b="1" dirty="0">
                <a:solidFill>
                  <a:schemeClr val="accent2"/>
                </a:solidFill>
                <a:latin typeface="Exo"/>
              </a:rPr>
              <a:t>UI Syntax</a:t>
            </a: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030183"/>
            <a:ext cx="3078956" cy="671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804" y="1821429"/>
            <a:ext cx="3414713" cy="935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756" y="2901549"/>
            <a:ext cx="3600450" cy="964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descr="http://finerthings.in/wp-content/uploads/2012/08/Windows8_icon-380x38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8726" y="1095939"/>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http://www.lifepics.com/images/Content/android-ico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8728" y="1875434"/>
            <a:ext cx="494267" cy="54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8786" y="2901548"/>
            <a:ext cx="540000" cy="53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6075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3794"/>
                                        </p:tgtEl>
                                        <p:attrNameLst>
                                          <p:attrName>style.visibility</p:attrName>
                                        </p:attrNameLst>
                                      </p:cBhvr>
                                      <p:to>
                                        <p:strVal val="visible"/>
                                      </p:to>
                                    </p:set>
                                    <p:animEffect transition="in" filter="fade">
                                      <p:cBhvr>
                                        <p:cTn id="10" dur="500"/>
                                        <p:tgtEl>
                                          <p:spTgt spid="3379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33795"/>
                                        </p:tgtEl>
                                        <p:attrNameLst>
                                          <p:attrName>style.visibility</p:attrName>
                                        </p:attrNameLst>
                                      </p:cBhvr>
                                      <p:to>
                                        <p:strVal val="visible"/>
                                      </p:to>
                                    </p:set>
                                    <p:animEffect transition="in" filter="fade">
                                      <p:cBhvr>
                                        <p:cTn id="18" dur="500"/>
                                        <p:tgtEl>
                                          <p:spTgt spid="3379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33796"/>
                                        </p:tgtEl>
                                        <p:attrNameLst>
                                          <p:attrName>style.visibility</p:attrName>
                                        </p:attrNameLst>
                                      </p:cBhvr>
                                      <p:to>
                                        <p:strVal val="visible"/>
                                      </p:to>
                                    </p:set>
                                    <p:animEffect transition="in" filter="fade">
                                      <p:cBhvr>
                                        <p:cTn id="26" dur="500"/>
                                        <p:tgtEl>
                                          <p:spTgt spid="33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err="1" smtClean="0">
                <a:latin typeface="Exo" pitchFamily="50" charset="0"/>
              </a:rPr>
              <a:t>Utilizando</a:t>
            </a:r>
            <a:r>
              <a:rPr lang="en-US" i="1" dirty="0" smtClean="0">
                <a:latin typeface="Exo" pitchFamily="50" charset="0"/>
              </a:rPr>
              <a:t> </a:t>
            </a:r>
            <a:r>
              <a:rPr lang="en-US" i="1" dirty="0" err="1" smtClean="0">
                <a:latin typeface="Exo" pitchFamily="50" charset="0"/>
              </a:rPr>
              <a:t>MVVMCross</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27508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a:spLocks/>
          </p:cNvSpPr>
          <p:nvPr/>
        </p:nvSpPr>
        <p:spPr>
          <a:xfrm>
            <a:off x="1655676" y="1071750"/>
            <a:ext cx="5094140" cy="427127"/>
          </a:xfrm>
          <a:prstGeom prst="rect">
            <a:avLst/>
          </a:prstGeom>
        </p:spPr>
        <p:txBody>
          <a:bodyPr vert="horz" lIns="68580" tIns="34290" rIns="68580" bIns="3429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100" dirty="0">
                <a:solidFill>
                  <a:schemeClr val="accent2"/>
                </a:solidFill>
              </a:rPr>
              <a:t>Xamarin</a:t>
            </a:r>
            <a:r>
              <a:rPr lang="en-US" sz="2400" dirty="0">
                <a:solidFill>
                  <a:schemeClr val="accent2"/>
                </a:solidFill>
              </a:rPr>
              <a:t> + </a:t>
            </a:r>
            <a:r>
              <a:rPr lang="en-US" sz="2400" dirty="0" err="1">
                <a:solidFill>
                  <a:schemeClr val="accent2"/>
                </a:solidFill>
              </a:rPr>
              <a:t>Xamarin.Forms</a:t>
            </a:r>
            <a:endParaRPr lang="en-US" sz="2400" dirty="0">
              <a:solidFill>
                <a:schemeClr val="accent2"/>
              </a:solidFill>
            </a:endParaRPr>
          </a:p>
        </p:txBody>
      </p:sp>
      <p:pic>
        <p:nvPicPr>
          <p:cNvPr id="28" name="Picture 9" descr="uniqu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55677" y="1977684"/>
            <a:ext cx="2999597" cy="1998222"/>
          </a:xfrm>
          <a:prstGeom prst="rect">
            <a:avLst/>
          </a:prstGeom>
        </p:spPr>
      </p:pic>
      <p:pic>
        <p:nvPicPr>
          <p:cNvPr id="29" name="Picture 10" descr="uniqu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968246" y="1977684"/>
            <a:ext cx="2999597" cy="1998222"/>
          </a:xfrm>
          <a:prstGeom prst="rect">
            <a:avLst/>
          </a:prstGeom>
        </p:spPr>
      </p:pic>
      <p:sp>
        <p:nvSpPr>
          <p:cNvPr id="30" name="TextBox 26"/>
          <p:cNvSpPr txBox="1">
            <a:spLocks noChangeArrowheads="1"/>
          </p:cNvSpPr>
          <p:nvPr/>
        </p:nvSpPr>
        <p:spPr bwMode="auto">
          <a:xfrm>
            <a:off x="4968246" y="1439217"/>
            <a:ext cx="2997347" cy="5724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sz="1200" dirty="0">
                <a:solidFill>
                  <a:srgbClr val="595959"/>
                </a:solidFill>
                <a:latin typeface="Helvetica Light"/>
                <a:cs typeface="Helvetica Light"/>
              </a:rPr>
              <a:t>Con </a:t>
            </a:r>
            <a:r>
              <a:rPr lang="en-US" sz="1200" dirty="0" err="1">
                <a:solidFill>
                  <a:srgbClr val="595959"/>
                </a:solidFill>
                <a:latin typeface="Helvetica Light"/>
                <a:cs typeface="Helvetica Light"/>
              </a:rPr>
              <a:t>Xamarin.Forms</a:t>
            </a:r>
            <a:r>
              <a:rPr lang="en-US" sz="1200" dirty="0">
                <a:solidFill>
                  <a:srgbClr val="595959"/>
                </a:solidFill>
                <a:latin typeface="Helvetica Light"/>
                <a:cs typeface="Helvetica Light"/>
              </a:rPr>
              <a:t>: </a:t>
            </a:r>
          </a:p>
          <a:p>
            <a:pPr algn="ctr" eaLnBrk="1" hangingPunct="1">
              <a:lnSpc>
                <a:spcPct val="130000"/>
              </a:lnSpc>
            </a:pPr>
            <a:r>
              <a:rPr lang="en-US" sz="1200" dirty="0">
                <a:solidFill>
                  <a:srgbClr val="595959"/>
                </a:solidFill>
                <a:latin typeface="Helvetica Light"/>
                <a:cs typeface="Helvetica Light"/>
              </a:rPr>
              <a:t>Se </a:t>
            </a:r>
            <a:r>
              <a:rPr lang="en-US" sz="1200" dirty="0" err="1">
                <a:solidFill>
                  <a:srgbClr val="595959"/>
                </a:solidFill>
                <a:latin typeface="Helvetica Light"/>
                <a:cs typeface="Helvetica Light"/>
              </a:rPr>
              <a:t>comparte</a:t>
            </a:r>
            <a:r>
              <a:rPr lang="en-US" sz="1200" dirty="0">
                <a:solidFill>
                  <a:srgbClr val="595959"/>
                </a:solidFill>
                <a:latin typeface="Helvetica Light"/>
                <a:cs typeface="Helvetica Light"/>
              </a:rPr>
              <a:t> </a:t>
            </a:r>
            <a:r>
              <a:rPr lang="en-US" sz="1200" dirty="0" err="1">
                <a:solidFill>
                  <a:srgbClr val="595959"/>
                </a:solidFill>
                <a:latin typeface="Helvetica Light"/>
                <a:cs typeface="Helvetica Light"/>
              </a:rPr>
              <a:t>más</a:t>
            </a:r>
            <a:r>
              <a:rPr lang="en-US" sz="1200" dirty="0">
                <a:solidFill>
                  <a:srgbClr val="595959"/>
                </a:solidFill>
                <a:latin typeface="Helvetica Light"/>
                <a:cs typeface="Helvetica Light"/>
              </a:rPr>
              <a:t>, </a:t>
            </a:r>
            <a:r>
              <a:rPr lang="en-US" sz="1200" dirty="0" err="1">
                <a:solidFill>
                  <a:srgbClr val="595959"/>
                </a:solidFill>
                <a:latin typeface="Helvetica Light"/>
                <a:cs typeface="Helvetica Light"/>
              </a:rPr>
              <a:t>controles</a:t>
            </a:r>
            <a:r>
              <a:rPr lang="en-US" sz="1200" dirty="0">
                <a:solidFill>
                  <a:srgbClr val="595959"/>
                </a:solidFill>
                <a:latin typeface="Helvetica Light"/>
                <a:cs typeface="Helvetica Light"/>
              </a:rPr>
              <a:t> </a:t>
            </a:r>
            <a:r>
              <a:rPr lang="en-US" sz="1200" dirty="0" err="1">
                <a:solidFill>
                  <a:srgbClr val="595959"/>
                </a:solidFill>
                <a:latin typeface="Helvetica Light"/>
                <a:cs typeface="Helvetica Light"/>
              </a:rPr>
              <a:t>compartidos</a:t>
            </a:r>
            <a:endParaRPr lang="en-US" sz="1200" dirty="0">
              <a:solidFill>
                <a:srgbClr val="595959"/>
              </a:solidFill>
              <a:latin typeface="Helvetica Light"/>
              <a:cs typeface="Helvetica Light"/>
            </a:endParaRPr>
          </a:p>
        </p:txBody>
      </p:sp>
      <p:sp>
        <p:nvSpPr>
          <p:cNvPr id="31" name="TextBox 31"/>
          <p:cNvSpPr txBox="1">
            <a:spLocks noChangeArrowheads="1"/>
          </p:cNvSpPr>
          <p:nvPr/>
        </p:nvSpPr>
        <p:spPr bwMode="auto">
          <a:xfrm>
            <a:off x="1655677" y="1556081"/>
            <a:ext cx="2997347" cy="3323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sz="1200" dirty="0">
                <a:solidFill>
                  <a:srgbClr val="595959"/>
                </a:solidFill>
                <a:latin typeface="Helvetica Light"/>
                <a:cs typeface="Helvetica Light"/>
              </a:rPr>
              <a:t>El </a:t>
            </a:r>
            <a:r>
              <a:rPr lang="en-US" sz="1200" dirty="0" err="1">
                <a:solidFill>
                  <a:srgbClr val="595959"/>
                </a:solidFill>
                <a:latin typeface="Helvetica Light"/>
                <a:cs typeface="Helvetica Light"/>
              </a:rPr>
              <a:t>enfoque</a:t>
            </a:r>
            <a:r>
              <a:rPr lang="en-US" sz="1200" dirty="0">
                <a:solidFill>
                  <a:srgbClr val="595959"/>
                </a:solidFill>
                <a:latin typeface="Helvetica Light"/>
                <a:cs typeface="Helvetica Light"/>
              </a:rPr>
              <a:t> </a:t>
            </a:r>
            <a:r>
              <a:rPr lang="en-US" sz="1200" dirty="0" err="1">
                <a:solidFill>
                  <a:srgbClr val="595959"/>
                </a:solidFill>
                <a:latin typeface="Helvetica Light"/>
                <a:cs typeface="Helvetica Light"/>
              </a:rPr>
              <a:t>tradicional</a:t>
            </a:r>
            <a:r>
              <a:rPr lang="en-US" sz="1200" dirty="0">
                <a:solidFill>
                  <a:srgbClr val="595959"/>
                </a:solidFill>
                <a:latin typeface="Helvetica Light"/>
                <a:cs typeface="Helvetica Light"/>
              </a:rPr>
              <a:t> de </a:t>
            </a:r>
            <a:r>
              <a:rPr lang="en-US" sz="1200" dirty="0" err="1">
                <a:solidFill>
                  <a:srgbClr val="595959"/>
                </a:solidFill>
                <a:latin typeface="Helvetica Light"/>
                <a:cs typeface="Helvetica Light"/>
              </a:rPr>
              <a:t>Xamarin</a:t>
            </a:r>
            <a:endParaRPr lang="en-US" sz="1200" dirty="0">
              <a:solidFill>
                <a:srgbClr val="595959"/>
              </a:solidFill>
              <a:latin typeface="Helvetica Light"/>
              <a:cs typeface="Helvetica Light"/>
            </a:endParaRPr>
          </a:p>
        </p:txBody>
      </p:sp>
      <p:sp>
        <p:nvSpPr>
          <p:cNvPr id="32" name="Rectangle 2"/>
          <p:cNvSpPr/>
          <p:nvPr/>
        </p:nvSpPr>
        <p:spPr>
          <a:xfrm>
            <a:off x="4968246" y="2399490"/>
            <a:ext cx="2997347" cy="49119"/>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3" name="Rectangle 13"/>
          <p:cNvSpPr/>
          <p:nvPr/>
        </p:nvSpPr>
        <p:spPr>
          <a:xfrm>
            <a:off x="4968246" y="2450425"/>
            <a:ext cx="2997347" cy="358568"/>
          </a:xfrm>
          <a:prstGeom prst="rect">
            <a:avLst/>
          </a:prstGeom>
          <a:solidFill>
            <a:srgbClr val="216B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latin typeface="Helvetica Light"/>
                <a:cs typeface="Helvetica Light"/>
              </a:rPr>
              <a:t>Shared UI Code</a:t>
            </a:r>
          </a:p>
        </p:txBody>
      </p:sp>
    </p:spTree>
    <p:extLst>
      <p:ext uri="{BB962C8B-B14F-4D97-AF65-F5344CB8AC3E}">
        <p14:creationId xmlns:p14="http://schemas.microsoft.com/office/powerpoint/2010/main" val="208196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animBg="1"/>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Exo"/>
              </a:rPr>
              <a:t>EL </a:t>
            </a:r>
            <a:r>
              <a:rPr lang="en-US" b="1" dirty="0" smtClean="0">
                <a:solidFill>
                  <a:schemeClr val="accent2"/>
                </a:solidFill>
                <a:latin typeface="Exo"/>
              </a:rPr>
              <a:t>PROBLEMA</a:t>
            </a:r>
            <a:endParaRPr lang="en-US" b="1" dirty="0">
              <a:solidFill>
                <a:schemeClr val="accent2"/>
              </a:solidFill>
              <a:latin typeface="Exo"/>
            </a:endParaRPr>
          </a:p>
        </p:txBody>
      </p:sp>
      <p:sp>
        <p:nvSpPr>
          <p:cNvPr id="5" name="Rectangle 4"/>
          <p:cNvSpPr/>
          <p:nvPr/>
        </p:nvSpPr>
        <p:spPr>
          <a:xfrm>
            <a:off x="598650" y="1975048"/>
            <a:ext cx="2968750" cy="873316"/>
          </a:xfrm>
          <a:prstGeom prst="rect">
            <a:avLst/>
          </a:prstGeom>
        </p:spPr>
        <p:txBody>
          <a:bodyPr wrap="square">
            <a:spAutoFit/>
          </a:bodyPr>
          <a:lstStyle/>
          <a:p>
            <a:pPr>
              <a:lnSpc>
                <a:spcPct val="110000"/>
              </a:lnSpc>
            </a:pPr>
            <a:r>
              <a:rPr lang="en-US" sz="2400" dirty="0" err="1" smtClean="0">
                <a:solidFill>
                  <a:srgbClr val="666666"/>
                </a:solidFill>
                <a:latin typeface="Helvetica Light"/>
                <a:cs typeface="Helvetica Light"/>
              </a:rPr>
              <a:t>Creas</a:t>
            </a:r>
            <a:r>
              <a:rPr lang="en-US" sz="2400" dirty="0" smtClean="0">
                <a:solidFill>
                  <a:srgbClr val="666666"/>
                </a:solidFill>
                <a:latin typeface="Helvetica Light"/>
                <a:cs typeface="Helvetica Light"/>
              </a:rPr>
              <a:t> la </a:t>
            </a:r>
            <a:r>
              <a:rPr lang="en-US" sz="2400" dirty="0" err="1" smtClean="0">
                <a:solidFill>
                  <a:srgbClr val="666666"/>
                </a:solidFill>
                <a:latin typeface="Helvetica Light"/>
                <a:cs typeface="Helvetica Light"/>
              </a:rPr>
              <a:t>misma</a:t>
            </a:r>
            <a:r>
              <a:rPr lang="en-US" sz="2400" dirty="0" smtClean="0">
                <a:solidFill>
                  <a:srgbClr val="666666"/>
                </a:solidFill>
                <a:latin typeface="Helvetica Light"/>
                <a:cs typeface="Helvetica Light"/>
              </a:rPr>
              <a:t> App</a:t>
            </a:r>
          </a:p>
          <a:p>
            <a:pPr>
              <a:lnSpc>
                <a:spcPct val="110000"/>
              </a:lnSpc>
            </a:pPr>
            <a:r>
              <a:rPr lang="en-US" sz="2400" dirty="0" err="1" smtClean="0">
                <a:solidFill>
                  <a:srgbClr val="666666"/>
                </a:solidFill>
                <a:latin typeface="Helvetica Light"/>
                <a:cs typeface="Helvetica Light"/>
              </a:rPr>
              <a:t>varias</a:t>
            </a:r>
            <a:r>
              <a:rPr lang="en-US" sz="2400" dirty="0" smtClean="0">
                <a:solidFill>
                  <a:srgbClr val="666666"/>
                </a:solidFill>
                <a:latin typeface="Helvetica Light"/>
                <a:cs typeface="Helvetica Light"/>
              </a:rPr>
              <a:t> </a:t>
            </a:r>
            <a:r>
              <a:rPr lang="en-US" sz="2400" dirty="0" err="1" smtClean="0">
                <a:solidFill>
                  <a:srgbClr val="666666"/>
                </a:solidFill>
                <a:latin typeface="Helvetica Light"/>
                <a:cs typeface="Helvetica Light"/>
              </a:rPr>
              <a:t>veces</a:t>
            </a:r>
            <a:endParaRPr lang="en-US" sz="2400" dirty="0">
              <a:solidFill>
                <a:srgbClr val="666666"/>
              </a:solidFill>
              <a:latin typeface="Helvetica Light"/>
              <a:cs typeface="Helvetica Light"/>
            </a:endParaRPr>
          </a:p>
        </p:txBody>
      </p:sp>
      <p:cxnSp>
        <p:nvCxnSpPr>
          <p:cNvPr id="6" name="Straight Connector 5"/>
          <p:cNvCxnSpPr/>
          <p:nvPr/>
        </p:nvCxnSpPr>
        <p:spPr>
          <a:xfrm flipV="1">
            <a:off x="533403" y="1895309"/>
            <a:ext cx="2810933" cy="13469"/>
          </a:xfrm>
          <a:prstGeom prst="line">
            <a:avLst/>
          </a:prstGeom>
          <a:ln w="3175" cmpd="sng">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V="1">
            <a:off x="533403" y="2987509"/>
            <a:ext cx="2810933" cy="13469"/>
          </a:xfrm>
          <a:prstGeom prst="line">
            <a:avLst/>
          </a:prstGeom>
          <a:ln w="3175" cmpd="sng">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1" name="Picture 10" descr="Siloed Approach.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90463" y="1179870"/>
            <a:ext cx="4896978" cy="2941341"/>
          </a:xfrm>
          <a:prstGeom prst="rect">
            <a:avLst/>
          </a:prstGeom>
        </p:spPr>
      </p:pic>
    </p:spTree>
    <p:extLst>
      <p:ext uri="{BB962C8B-B14F-4D97-AF65-F5344CB8AC3E}">
        <p14:creationId xmlns:p14="http://schemas.microsoft.com/office/powerpoint/2010/main" val="2935727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709682" y="909733"/>
            <a:ext cx="5052148" cy="442913"/>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100" dirty="0">
                <a:solidFill>
                  <a:schemeClr val="accent2"/>
                </a:solidFill>
              </a:rPr>
              <a:t>Xamarin</a:t>
            </a:r>
            <a:r>
              <a:rPr lang="en-US" sz="2400" dirty="0">
                <a:solidFill>
                  <a:schemeClr val="accent2"/>
                </a:solidFill>
              </a:rPr>
              <a:t> + </a:t>
            </a:r>
            <a:r>
              <a:rPr lang="en-US" sz="2400" dirty="0" err="1">
                <a:solidFill>
                  <a:schemeClr val="accent2"/>
                </a:solidFill>
              </a:rPr>
              <a:t>Xamarin.Forms</a:t>
            </a:r>
            <a:endParaRPr lang="en-US" sz="2400" dirty="0">
              <a:solidFill>
                <a:schemeClr val="accent2"/>
              </a:solidFill>
            </a:endParaRPr>
          </a:p>
        </p:txBody>
      </p:sp>
      <p:pic>
        <p:nvPicPr>
          <p:cNvPr id="7" name="Picture 7" descr="uniqu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88025" y="1815667"/>
            <a:ext cx="3110456" cy="2072072"/>
          </a:xfrm>
          <a:prstGeom prst="rect">
            <a:avLst/>
          </a:prstGeom>
        </p:spPr>
      </p:pic>
      <p:sp>
        <p:nvSpPr>
          <p:cNvPr id="8" name="Rectangle 2"/>
          <p:cNvSpPr/>
          <p:nvPr/>
        </p:nvSpPr>
        <p:spPr>
          <a:xfrm>
            <a:off x="1709682" y="1537878"/>
            <a:ext cx="3078342" cy="3093154"/>
          </a:xfrm>
          <a:prstGeom prst="rect">
            <a:avLst/>
          </a:prstGeom>
        </p:spPr>
        <p:txBody>
          <a:bodyPr wrap="square">
            <a:spAutoFit/>
          </a:bodyPr>
          <a:lstStyle/>
          <a:p>
            <a:pPr marL="257175" indent="-257175">
              <a:buFont typeface="Arial" panose="020B0604020202020204" pitchFamily="34" charset="0"/>
              <a:buChar char="•"/>
            </a:pPr>
            <a:r>
              <a:rPr lang="en-US" sz="1500" dirty="0" err="1">
                <a:solidFill>
                  <a:srgbClr val="595959"/>
                </a:solidFill>
                <a:latin typeface="Helvetica Light"/>
                <a:cs typeface="Helvetica Light"/>
              </a:rPr>
              <a:t>Permite</a:t>
            </a:r>
            <a:r>
              <a:rPr lang="en-US" sz="1500" dirty="0">
                <a:solidFill>
                  <a:srgbClr val="595959"/>
                </a:solidFill>
                <a:latin typeface="Helvetica Light"/>
                <a:cs typeface="Helvetica Light"/>
              </a:rPr>
              <a:t> </a:t>
            </a:r>
            <a:r>
              <a:rPr lang="en-US" sz="1500" dirty="0" err="1">
                <a:solidFill>
                  <a:srgbClr val="595959"/>
                </a:solidFill>
                <a:latin typeface="Helvetica Light"/>
                <a:cs typeface="Helvetica Light"/>
              </a:rPr>
              <a:t>crear</a:t>
            </a:r>
            <a:r>
              <a:rPr lang="en-US" sz="1500" dirty="0">
                <a:solidFill>
                  <a:srgbClr val="595959"/>
                </a:solidFill>
                <a:latin typeface="Helvetica Light"/>
                <a:cs typeface="Helvetica Light"/>
              </a:rPr>
              <a:t> </a:t>
            </a:r>
            <a:r>
              <a:rPr lang="en-US" sz="1500" dirty="0" err="1">
                <a:solidFill>
                  <a:srgbClr val="595959"/>
                </a:solidFill>
                <a:latin typeface="Helvetica Light"/>
                <a:cs typeface="Helvetica Light"/>
              </a:rPr>
              <a:t>facilmente</a:t>
            </a:r>
            <a:r>
              <a:rPr lang="en-US" sz="1500" dirty="0">
                <a:solidFill>
                  <a:srgbClr val="595959"/>
                </a:solidFill>
                <a:latin typeface="Helvetica Light"/>
                <a:cs typeface="Helvetica Light"/>
              </a:rPr>
              <a:t> y con </a:t>
            </a:r>
            <a:r>
              <a:rPr lang="en-US" sz="1500" dirty="0" err="1">
                <a:solidFill>
                  <a:srgbClr val="595959"/>
                </a:solidFill>
                <a:latin typeface="Helvetica Light"/>
                <a:cs typeface="Helvetica Light"/>
              </a:rPr>
              <a:t>rapidez</a:t>
            </a:r>
            <a:r>
              <a:rPr lang="en-US" sz="1500" dirty="0">
                <a:solidFill>
                  <a:srgbClr val="595959"/>
                </a:solidFill>
                <a:latin typeface="Helvetica Light"/>
                <a:cs typeface="Helvetica Light"/>
              </a:rPr>
              <a:t> interfaces de </a:t>
            </a:r>
            <a:r>
              <a:rPr lang="en-US" sz="1500" dirty="0" err="1">
                <a:solidFill>
                  <a:srgbClr val="595959"/>
                </a:solidFill>
                <a:latin typeface="Helvetica Light"/>
                <a:cs typeface="Helvetica Light"/>
              </a:rPr>
              <a:t>usuario</a:t>
            </a:r>
            <a:r>
              <a:rPr lang="en-US" sz="1500" dirty="0">
                <a:solidFill>
                  <a:srgbClr val="595959"/>
                </a:solidFill>
                <a:latin typeface="Helvetica Light"/>
                <a:cs typeface="Helvetica Light"/>
              </a:rPr>
              <a:t> </a:t>
            </a:r>
            <a:r>
              <a:rPr lang="en-US" sz="1500" dirty="0" err="1">
                <a:solidFill>
                  <a:srgbClr val="595959"/>
                </a:solidFill>
                <a:latin typeface="Helvetica Light"/>
                <a:cs typeface="Helvetica Light"/>
              </a:rPr>
              <a:t>nativas</a:t>
            </a:r>
            <a:r>
              <a:rPr lang="en-US" sz="1500" dirty="0">
                <a:solidFill>
                  <a:srgbClr val="595959"/>
                </a:solidFill>
                <a:latin typeface="Helvetica Light"/>
                <a:cs typeface="Helvetica Light"/>
              </a:rPr>
              <a:t> </a:t>
            </a:r>
            <a:r>
              <a:rPr lang="en-US" sz="1500" dirty="0" err="1">
                <a:solidFill>
                  <a:srgbClr val="595959"/>
                </a:solidFill>
                <a:latin typeface="Helvetica Light"/>
                <a:cs typeface="Helvetica Light"/>
              </a:rPr>
              <a:t>compartidas</a:t>
            </a:r>
            <a:endParaRPr lang="en-US" sz="1500" dirty="0">
              <a:solidFill>
                <a:srgbClr val="595959"/>
              </a:solidFill>
              <a:latin typeface="Helvetica Light"/>
              <a:cs typeface="Helvetica Light"/>
            </a:endParaRPr>
          </a:p>
          <a:p>
            <a:pPr marL="257175" indent="-257175">
              <a:buFont typeface="Arial" panose="020B0604020202020204" pitchFamily="34" charset="0"/>
              <a:buChar char="•"/>
            </a:pPr>
            <a:endParaRPr lang="en-US" sz="1500" dirty="0">
              <a:solidFill>
                <a:srgbClr val="595959"/>
              </a:solidFill>
              <a:latin typeface="Helvetica Light"/>
              <a:cs typeface="Helvetica Light"/>
            </a:endParaRPr>
          </a:p>
          <a:p>
            <a:pPr marL="257175" indent="-257175">
              <a:buFont typeface="Arial" panose="020B0604020202020204" pitchFamily="34" charset="0"/>
              <a:buChar char="•"/>
            </a:pPr>
            <a:r>
              <a:rPr lang="en-US" sz="1500" dirty="0">
                <a:solidFill>
                  <a:srgbClr val="595959"/>
                </a:solidFill>
                <a:latin typeface="Helvetica Light"/>
                <a:cs typeface="Helvetica Light"/>
              </a:rPr>
              <a:t>Los </a:t>
            </a:r>
            <a:r>
              <a:rPr lang="en-US" sz="1500" dirty="0" err="1">
                <a:solidFill>
                  <a:srgbClr val="595959"/>
                </a:solidFill>
                <a:latin typeface="Helvetica Light"/>
                <a:cs typeface="Helvetica Light"/>
              </a:rPr>
              <a:t>elementos</a:t>
            </a:r>
            <a:r>
              <a:rPr lang="en-US" sz="1500" dirty="0">
                <a:solidFill>
                  <a:srgbClr val="595959"/>
                </a:solidFill>
                <a:latin typeface="Helvetica Light"/>
                <a:cs typeface="Helvetica Light"/>
              </a:rPr>
              <a:t> de </a:t>
            </a:r>
            <a:r>
              <a:rPr lang="en-US" sz="1500" dirty="0" err="1">
                <a:solidFill>
                  <a:srgbClr val="595959"/>
                </a:solidFill>
                <a:latin typeface="Helvetica Light"/>
                <a:cs typeface="Helvetica Light"/>
              </a:rPr>
              <a:t>Xamarin.Forms</a:t>
            </a:r>
            <a:r>
              <a:rPr lang="en-US" sz="1500" dirty="0">
                <a:solidFill>
                  <a:srgbClr val="595959"/>
                </a:solidFill>
                <a:latin typeface="Helvetica Light"/>
                <a:cs typeface="Helvetica Light"/>
              </a:rPr>
              <a:t> son </a:t>
            </a:r>
            <a:r>
              <a:rPr lang="en-US" sz="1500" dirty="0" err="1">
                <a:solidFill>
                  <a:srgbClr val="595959"/>
                </a:solidFill>
                <a:latin typeface="Helvetica Light"/>
                <a:cs typeface="Helvetica Light"/>
              </a:rPr>
              <a:t>mapeados</a:t>
            </a:r>
            <a:r>
              <a:rPr lang="en-US" sz="1500" dirty="0">
                <a:solidFill>
                  <a:srgbClr val="595959"/>
                </a:solidFill>
                <a:latin typeface="Helvetica Light"/>
                <a:cs typeface="Helvetica Light"/>
              </a:rPr>
              <a:t> a </a:t>
            </a:r>
            <a:r>
              <a:rPr lang="en-US" sz="1500" dirty="0" err="1">
                <a:solidFill>
                  <a:srgbClr val="595959"/>
                </a:solidFill>
                <a:latin typeface="Helvetica Light"/>
                <a:cs typeface="Helvetica Light"/>
              </a:rPr>
              <a:t>elementos</a:t>
            </a:r>
            <a:r>
              <a:rPr lang="en-US" sz="1500" dirty="0">
                <a:solidFill>
                  <a:srgbClr val="595959"/>
                </a:solidFill>
                <a:latin typeface="Helvetica Light"/>
                <a:cs typeface="Helvetica Light"/>
              </a:rPr>
              <a:t> </a:t>
            </a:r>
            <a:r>
              <a:rPr lang="en-US" sz="1500" dirty="0" err="1">
                <a:solidFill>
                  <a:srgbClr val="595959"/>
                </a:solidFill>
                <a:latin typeface="Helvetica Light"/>
                <a:cs typeface="Helvetica Light"/>
              </a:rPr>
              <a:t>nativos</a:t>
            </a:r>
            <a:r>
              <a:rPr lang="en-US" sz="1500" dirty="0">
                <a:solidFill>
                  <a:srgbClr val="595959"/>
                </a:solidFill>
                <a:latin typeface="Helvetica Light"/>
                <a:cs typeface="Helvetica Light"/>
              </a:rPr>
              <a:t> y behaviors </a:t>
            </a:r>
            <a:r>
              <a:rPr lang="en-US" sz="1500" dirty="0" err="1">
                <a:solidFill>
                  <a:srgbClr val="595959"/>
                </a:solidFill>
                <a:latin typeface="Helvetica Light"/>
                <a:cs typeface="Helvetica Light"/>
              </a:rPr>
              <a:t>propios</a:t>
            </a:r>
            <a:r>
              <a:rPr lang="en-US" sz="1500" dirty="0">
                <a:solidFill>
                  <a:srgbClr val="595959"/>
                </a:solidFill>
                <a:latin typeface="Helvetica Light"/>
                <a:cs typeface="Helvetica Light"/>
              </a:rPr>
              <a:t> de </a:t>
            </a:r>
            <a:r>
              <a:rPr lang="en-US" sz="1500" dirty="0" err="1">
                <a:solidFill>
                  <a:srgbClr val="595959"/>
                </a:solidFill>
                <a:latin typeface="Helvetica Light"/>
                <a:cs typeface="Helvetica Light"/>
              </a:rPr>
              <a:t>cada</a:t>
            </a:r>
            <a:r>
              <a:rPr lang="en-US" sz="1500" dirty="0">
                <a:solidFill>
                  <a:srgbClr val="595959"/>
                </a:solidFill>
                <a:latin typeface="Helvetica Light"/>
                <a:cs typeface="Helvetica Light"/>
              </a:rPr>
              <a:t> </a:t>
            </a:r>
            <a:r>
              <a:rPr lang="en-US" sz="1500" dirty="0" err="1">
                <a:solidFill>
                  <a:srgbClr val="595959"/>
                </a:solidFill>
                <a:latin typeface="Helvetica Light"/>
                <a:cs typeface="Helvetica Light"/>
              </a:rPr>
              <a:t>plataforma</a:t>
            </a:r>
            <a:endParaRPr lang="en-US" sz="1500" dirty="0">
              <a:solidFill>
                <a:srgbClr val="595959"/>
              </a:solidFill>
              <a:latin typeface="Helvetica Light"/>
              <a:cs typeface="Helvetica Light"/>
            </a:endParaRPr>
          </a:p>
          <a:p>
            <a:pPr marL="257175" indent="-257175">
              <a:buFont typeface="Arial" panose="020B0604020202020204" pitchFamily="34" charset="0"/>
              <a:buChar char="•"/>
            </a:pPr>
            <a:endParaRPr lang="en-US" sz="1500" dirty="0">
              <a:solidFill>
                <a:srgbClr val="595959"/>
              </a:solidFill>
              <a:latin typeface="Helvetica Light"/>
              <a:cs typeface="Helvetica Light"/>
            </a:endParaRPr>
          </a:p>
          <a:p>
            <a:pPr marL="257175" indent="-257175">
              <a:buFont typeface="Arial" panose="020B0604020202020204" pitchFamily="34" charset="0"/>
              <a:buChar char="•"/>
            </a:pPr>
            <a:r>
              <a:rPr lang="en-US" sz="1500" dirty="0" err="1">
                <a:solidFill>
                  <a:srgbClr val="595959"/>
                </a:solidFill>
                <a:latin typeface="Helvetica Light"/>
                <a:cs typeface="Helvetica Light"/>
              </a:rPr>
              <a:t>Podemos</a:t>
            </a:r>
            <a:r>
              <a:rPr lang="en-US" sz="1500" dirty="0">
                <a:solidFill>
                  <a:srgbClr val="595959"/>
                </a:solidFill>
                <a:latin typeface="Helvetica Light"/>
                <a:cs typeface="Helvetica Light"/>
              </a:rPr>
              <a:t> </a:t>
            </a:r>
            <a:r>
              <a:rPr lang="en-US" sz="1500" dirty="0" err="1">
                <a:solidFill>
                  <a:srgbClr val="595959"/>
                </a:solidFill>
                <a:latin typeface="Helvetica Light"/>
                <a:cs typeface="Helvetica Light"/>
              </a:rPr>
              <a:t>mezclar</a:t>
            </a:r>
            <a:r>
              <a:rPr lang="en-US" sz="1500" dirty="0">
                <a:solidFill>
                  <a:srgbClr val="595959"/>
                </a:solidFill>
                <a:latin typeface="Helvetica Light"/>
                <a:cs typeface="Helvetica Light"/>
              </a:rPr>
              <a:t> </a:t>
            </a:r>
            <a:r>
              <a:rPr lang="en-US" sz="1500" dirty="0" err="1">
                <a:solidFill>
                  <a:srgbClr val="595959"/>
                </a:solidFill>
                <a:latin typeface="Helvetica Light"/>
                <a:cs typeface="Helvetica Light"/>
              </a:rPr>
              <a:t>Xamarin.Forms</a:t>
            </a:r>
            <a:r>
              <a:rPr lang="en-US" sz="1500" dirty="0">
                <a:solidFill>
                  <a:srgbClr val="595959"/>
                </a:solidFill>
                <a:latin typeface="Helvetica Light"/>
                <a:cs typeface="Helvetica Light"/>
              </a:rPr>
              <a:t> con APIs </a:t>
            </a:r>
            <a:r>
              <a:rPr lang="en-US" sz="1500" dirty="0" err="1">
                <a:solidFill>
                  <a:srgbClr val="595959"/>
                </a:solidFill>
                <a:latin typeface="Helvetica Light"/>
                <a:cs typeface="Helvetica Light"/>
              </a:rPr>
              <a:t>nativas</a:t>
            </a:r>
            <a:endParaRPr lang="en-US" sz="1500" dirty="0">
              <a:solidFill>
                <a:srgbClr val="595959"/>
              </a:solidFill>
              <a:latin typeface="Helvetica Light"/>
              <a:cs typeface="Helvetica Light"/>
            </a:endParaRPr>
          </a:p>
        </p:txBody>
      </p:sp>
    </p:spTree>
    <p:extLst>
      <p:ext uri="{BB962C8B-B14F-4D97-AF65-F5344CB8AC3E}">
        <p14:creationId xmlns:p14="http://schemas.microsoft.com/office/powerpoint/2010/main" val="11521900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709682" y="909733"/>
            <a:ext cx="5052148" cy="442913"/>
          </a:xfrm>
          <a:prstGeom prst="rect">
            <a:avLst/>
          </a:prstGeom>
        </p:spPr>
        <p:txBody>
          <a:bodyPr vert="horz" lIns="68580" tIns="34290" rIns="68580" bIns="3429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100" dirty="0" err="1">
                <a:solidFill>
                  <a:schemeClr val="accent2"/>
                </a:solidFill>
              </a:rPr>
              <a:t>Plataformas</a:t>
            </a:r>
            <a:r>
              <a:rPr lang="en-US" sz="2100" dirty="0">
                <a:solidFill>
                  <a:schemeClr val="accent2"/>
                </a:solidFill>
              </a:rPr>
              <a:t> </a:t>
            </a:r>
            <a:r>
              <a:rPr lang="en-US" sz="2100" dirty="0" err="1">
                <a:solidFill>
                  <a:schemeClr val="accent2"/>
                </a:solidFill>
              </a:rPr>
              <a:t>soportadas</a:t>
            </a:r>
            <a:r>
              <a:rPr lang="en-US" sz="2100" dirty="0">
                <a:solidFill>
                  <a:schemeClr val="accent2"/>
                </a:solidFill>
              </a:rPr>
              <a:t> </a:t>
            </a:r>
            <a:r>
              <a:rPr lang="en-US" sz="2100" dirty="0" err="1">
                <a:solidFill>
                  <a:schemeClr val="accent2"/>
                </a:solidFill>
              </a:rPr>
              <a:t>por</a:t>
            </a:r>
            <a:r>
              <a:rPr lang="en-US" sz="2100" dirty="0">
                <a:solidFill>
                  <a:schemeClr val="accent2"/>
                </a:solidFill>
              </a:rPr>
              <a:t> </a:t>
            </a:r>
            <a:r>
              <a:rPr lang="en-US" sz="2400" dirty="0" err="1">
                <a:solidFill>
                  <a:schemeClr val="accent2"/>
                </a:solidFill>
              </a:rPr>
              <a:t>Xamarin.Forms</a:t>
            </a:r>
            <a:endParaRPr lang="en-US" sz="2400" dirty="0">
              <a:solidFill>
                <a:schemeClr val="accent2"/>
              </a:solidFill>
            </a:endParaRPr>
          </a:p>
        </p:txBody>
      </p:sp>
      <p:sp>
        <p:nvSpPr>
          <p:cNvPr id="8" name="Rectangle 2"/>
          <p:cNvSpPr/>
          <p:nvPr/>
        </p:nvSpPr>
        <p:spPr>
          <a:xfrm>
            <a:off x="1709682" y="1276350"/>
            <a:ext cx="3078342" cy="3323987"/>
          </a:xfrm>
          <a:prstGeom prst="rect">
            <a:avLst/>
          </a:prstGeom>
        </p:spPr>
        <p:txBody>
          <a:bodyPr wrap="square">
            <a:spAutoFit/>
          </a:bodyPr>
          <a:lstStyle/>
          <a:p>
            <a:r>
              <a:rPr lang="en-US" sz="2100" dirty="0" err="1">
                <a:solidFill>
                  <a:srgbClr val="595959"/>
                </a:solidFill>
                <a:latin typeface="Helvetica Light"/>
                <a:cs typeface="Helvetica Light"/>
              </a:rPr>
              <a:t>Soporta</a:t>
            </a:r>
            <a:r>
              <a:rPr lang="en-US" sz="2100" dirty="0">
                <a:solidFill>
                  <a:srgbClr val="595959"/>
                </a:solidFill>
                <a:latin typeface="Helvetica Light"/>
                <a:cs typeface="Helvetica Light"/>
              </a:rPr>
              <a:t>:</a:t>
            </a:r>
          </a:p>
          <a:p>
            <a:endParaRPr lang="en-US" sz="2100" dirty="0">
              <a:solidFill>
                <a:srgbClr val="595959"/>
              </a:solidFill>
              <a:latin typeface="Helvetica Light"/>
              <a:cs typeface="Helvetica Light"/>
            </a:endParaRPr>
          </a:p>
          <a:p>
            <a:pPr marL="257175" indent="-257175">
              <a:buFont typeface="Arial" panose="020B0604020202020204" pitchFamily="34" charset="0"/>
              <a:buChar char="•"/>
            </a:pPr>
            <a:r>
              <a:rPr lang="en-US" sz="2100" dirty="0">
                <a:solidFill>
                  <a:srgbClr val="595959"/>
                </a:solidFill>
                <a:latin typeface="Helvetica Light"/>
                <a:cs typeface="Helvetica Light"/>
              </a:rPr>
              <a:t>Android 4.0+</a:t>
            </a:r>
          </a:p>
          <a:p>
            <a:endParaRPr lang="en-US" sz="2100" dirty="0">
              <a:solidFill>
                <a:srgbClr val="595959"/>
              </a:solidFill>
              <a:latin typeface="Helvetica Light"/>
              <a:cs typeface="Helvetica Light"/>
            </a:endParaRPr>
          </a:p>
          <a:p>
            <a:pPr marL="257175" indent="-257175">
              <a:buFont typeface="Arial" panose="020B0604020202020204" pitchFamily="34" charset="0"/>
              <a:buChar char="•"/>
            </a:pPr>
            <a:r>
              <a:rPr lang="en-US" sz="2100" dirty="0">
                <a:solidFill>
                  <a:srgbClr val="595959"/>
                </a:solidFill>
                <a:latin typeface="Helvetica Light"/>
                <a:cs typeface="Helvetica Light"/>
              </a:rPr>
              <a:t>iOS 6.1+</a:t>
            </a:r>
          </a:p>
          <a:p>
            <a:endParaRPr lang="en-US" sz="2100" dirty="0">
              <a:solidFill>
                <a:srgbClr val="595959"/>
              </a:solidFill>
              <a:latin typeface="Helvetica Light"/>
              <a:cs typeface="Helvetica Light"/>
            </a:endParaRPr>
          </a:p>
          <a:p>
            <a:pPr marL="257175" indent="-257175">
              <a:buFont typeface="Arial" panose="020B0604020202020204" pitchFamily="34" charset="0"/>
              <a:buChar char="•"/>
            </a:pPr>
            <a:r>
              <a:rPr lang="en-US" sz="2100" dirty="0">
                <a:solidFill>
                  <a:srgbClr val="595959"/>
                </a:solidFill>
                <a:latin typeface="Helvetica Light"/>
                <a:cs typeface="Helvetica Light"/>
              </a:rPr>
              <a:t>Windows Phone 8.0 (Silverlight</a:t>
            </a:r>
            <a:r>
              <a:rPr lang="en-US" sz="2100" dirty="0" smtClean="0">
                <a:solidFill>
                  <a:srgbClr val="595959"/>
                </a:solidFill>
                <a:latin typeface="Helvetica Light"/>
                <a:cs typeface="Helvetica Light"/>
              </a:rPr>
              <a:t>) &amp; Windows Phone 8.1 (</a:t>
            </a:r>
            <a:r>
              <a:rPr lang="en-US" sz="2100" dirty="0" err="1" smtClean="0">
                <a:solidFill>
                  <a:srgbClr val="595959"/>
                </a:solidFill>
                <a:latin typeface="Helvetica Light"/>
                <a:cs typeface="Helvetica Light"/>
              </a:rPr>
              <a:t>WinRT</a:t>
            </a:r>
            <a:r>
              <a:rPr lang="en-US" sz="2100" dirty="0" smtClean="0">
                <a:solidFill>
                  <a:srgbClr val="595959"/>
                </a:solidFill>
                <a:latin typeface="Helvetica Light"/>
                <a:cs typeface="Helvetica Light"/>
              </a:rPr>
              <a:t>)</a:t>
            </a:r>
            <a:endParaRPr lang="en-US" sz="2100" dirty="0">
              <a:solidFill>
                <a:srgbClr val="595959"/>
              </a:solidFill>
              <a:latin typeface="Helvetica Light"/>
              <a:cs typeface="Helvetica Light"/>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0012" y="1735000"/>
            <a:ext cx="3000375" cy="2457450"/>
          </a:xfrm>
          <a:prstGeom prst="rect">
            <a:avLst/>
          </a:prstGeom>
        </p:spPr>
      </p:pic>
    </p:spTree>
    <p:extLst>
      <p:ext uri="{BB962C8B-B14F-4D97-AF65-F5344CB8AC3E}">
        <p14:creationId xmlns:p14="http://schemas.microsoft.com/office/powerpoint/2010/main" val="864189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26"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290">
                                          <p:stCondLst>
                                            <p:cond delay="0"/>
                                          </p:stCondLst>
                                        </p:cTn>
                                        <p:tgtEl>
                                          <p:spTgt spid="2"/>
                                        </p:tgtEl>
                                      </p:cBhvr>
                                    </p:animEffect>
                                    <p:anim calcmode="lin" valueType="num">
                                      <p:cBhvr>
                                        <p:cTn id="11"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2"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3"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4"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5"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6" dur="13">
                                          <p:stCondLst>
                                            <p:cond delay="325"/>
                                          </p:stCondLst>
                                        </p:cTn>
                                        <p:tgtEl>
                                          <p:spTgt spid="2"/>
                                        </p:tgtEl>
                                      </p:cBhvr>
                                      <p:to x="100000" y="60000"/>
                                    </p:animScale>
                                    <p:animScale>
                                      <p:cBhvr>
                                        <p:cTn id="17" dur="83" decel="50000">
                                          <p:stCondLst>
                                            <p:cond delay="338"/>
                                          </p:stCondLst>
                                        </p:cTn>
                                        <p:tgtEl>
                                          <p:spTgt spid="2"/>
                                        </p:tgtEl>
                                      </p:cBhvr>
                                      <p:to x="100000" y="100000"/>
                                    </p:animScale>
                                    <p:animScale>
                                      <p:cBhvr>
                                        <p:cTn id="18" dur="13">
                                          <p:stCondLst>
                                            <p:cond delay="656"/>
                                          </p:stCondLst>
                                        </p:cTn>
                                        <p:tgtEl>
                                          <p:spTgt spid="2"/>
                                        </p:tgtEl>
                                      </p:cBhvr>
                                      <p:to x="100000" y="80000"/>
                                    </p:animScale>
                                    <p:animScale>
                                      <p:cBhvr>
                                        <p:cTn id="19" dur="83" decel="50000">
                                          <p:stCondLst>
                                            <p:cond delay="669"/>
                                          </p:stCondLst>
                                        </p:cTn>
                                        <p:tgtEl>
                                          <p:spTgt spid="2"/>
                                        </p:tgtEl>
                                      </p:cBhvr>
                                      <p:to x="100000" y="100000"/>
                                    </p:animScale>
                                    <p:animScale>
                                      <p:cBhvr>
                                        <p:cTn id="20" dur="13">
                                          <p:stCondLst>
                                            <p:cond delay="821"/>
                                          </p:stCondLst>
                                        </p:cTn>
                                        <p:tgtEl>
                                          <p:spTgt spid="2"/>
                                        </p:tgtEl>
                                      </p:cBhvr>
                                      <p:to x="100000" y="90000"/>
                                    </p:animScale>
                                    <p:animScale>
                                      <p:cBhvr>
                                        <p:cTn id="21" dur="83" decel="50000">
                                          <p:stCondLst>
                                            <p:cond delay="834"/>
                                          </p:stCondLst>
                                        </p:cTn>
                                        <p:tgtEl>
                                          <p:spTgt spid="2"/>
                                        </p:tgtEl>
                                      </p:cBhvr>
                                      <p:to x="100000" y="100000"/>
                                    </p:animScale>
                                    <p:animScale>
                                      <p:cBhvr>
                                        <p:cTn id="22" dur="13">
                                          <p:stCondLst>
                                            <p:cond delay="904"/>
                                          </p:stCondLst>
                                        </p:cTn>
                                        <p:tgtEl>
                                          <p:spTgt spid="2"/>
                                        </p:tgtEl>
                                      </p:cBhvr>
                                      <p:to x="100000" y="95000"/>
                                    </p:animScale>
                                    <p:animScale>
                                      <p:cBhvr>
                                        <p:cTn id="23" dur="83" decel="50000">
                                          <p:stCondLst>
                                            <p:cond delay="917"/>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655676" y="342900"/>
            <a:ext cx="4973725" cy="442913"/>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100" dirty="0" err="1">
                <a:solidFill>
                  <a:schemeClr val="accent2"/>
                </a:solidFill>
              </a:rPr>
              <a:t>Que</a:t>
            </a:r>
            <a:r>
              <a:rPr lang="en-US" sz="2400" dirty="0">
                <a:solidFill>
                  <a:schemeClr val="accent2"/>
                </a:solidFill>
              </a:rPr>
              <a:t> </a:t>
            </a:r>
            <a:r>
              <a:rPr lang="en-US" sz="2400" dirty="0" err="1">
                <a:solidFill>
                  <a:schemeClr val="accent2"/>
                </a:solidFill>
              </a:rPr>
              <a:t>incluye</a:t>
            </a:r>
            <a:endParaRPr lang="en-US" sz="2400" dirty="0">
              <a:solidFill>
                <a:schemeClr val="accent2"/>
              </a:solidFill>
            </a:endParaRPr>
          </a:p>
        </p:txBody>
      </p:sp>
      <p:sp>
        <p:nvSpPr>
          <p:cNvPr id="5" name="Rectangle 2"/>
          <p:cNvSpPr/>
          <p:nvPr/>
        </p:nvSpPr>
        <p:spPr>
          <a:xfrm>
            <a:off x="1655676" y="785826"/>
            <a:ext cx="3191372" cy="3416320"/>
          </a:xfrm>
          <a:prstGeom prst="rect">
            <a:avLst/>
          </a:prstGeom>
        </p:spPr>
        <p:txBody>
          <a:bodyPr wrap="square">
            <a:spAutoFit/>
          </a:bodyPr>
          <a:lstStyle/>
          <a:p>
            <a:pPr marL="257175" indent="-257175">
              <a:buFont typeface="Wingdings" charset="2"/>
              <a:buChar char="§"/>
            </a:pPr>
            <a:r>
              <a:rPr lang="en-US" sz="1350" dirty="0">
                <a:solidFill>
                  <a:srgbClr val="595959"/>
                </a:solidFill>
                <a:latin typeface="Helvetica Light"/>
                <a:cs typeface="Helvetica Light"/>
              </a:rPr>
              <a:t>40+ </a:t>
            </a:r>
            <a:r>
              <a:rPr lang="en-US" sz="1350" dirty="0" err="1">
                <a:solidFill>
                  <a:srgbClr val="595959"/>
                </a:solidFill>
                <a:latin typeface="Helvetica Light"/>
                <a:cs typeface="Helvetica Light"/>
              </a:rPr>
              <a:t>tipos</a:t>
            </a:r>
            <a:r>
              <a:rPr lang="en-US" sz="1350" dirty="0">
                <a:solidFill>
                  <a:srgbClr val="595959"/>
                </a:solidFill>
                <a:latin typeface="Helvetica Light"/>
                <a:cs typeface="Helvetica Light"/>
              </a:rPr>
              <a:t> de </a:t>
            </a:r>
            <a:r>
              <a:rPr lang="en-US" sz="1350" dirty="0" err="1">
                <a:solidFill>
                  <a:srgbClr val="595959"/>
                </a:solidFill>
                <a:latin typeface="Helvetica Light"/>
                <a:cs typeface="Helvetica Light"/>
              </a:rPr>
              <a:t>páginas</a:t>
            </a:r>
            <a:r>
              <a:rPr lang="en-US" sz="1350" dirty="0">
                <a:solidFill>
                  <a:srgbClr val="595959"/>
                </a:solidFill>
                <a:latin typeface="Helvetica Light"/>
                <a:cs typeface="Helvetica Light"/>
              </a:rPr>
              <a:t>, Layouts, y </a:t>
            </a:r>
            <a:r>
              <a:rPr lang="en-US" sz="1350" dirty="0" err="1">
                <a:solidFill>
                  <a:srgbClr val="595959"/>
                </a:solidFill>
                <a:latin typeface="Helvetica Light"/>
                <a:cs typeface="Helvetica Light"/>
              </a:rPr>
              <a:t>controles</a:t>
            </a:r>
            <a:endParaRPr lang="en-US" sz="1350" dirty="0">
              <a:solidFill>
                <a:srgbClr val="595959"/>
              </a:solidFill>
              <a:latin typeface="Helvetica Light"/>
              <a:cs typeface="Helvetica Light"/>
            </a:endParaRPr>
          </a:p>
          <a:p>
            <a:pPr marL="385763" lvl="1" indent="-257175">
              <a:buFont typeface="Wingdings" charset="2"/>
              <a:buChar char="§"/>
            </a:pPr>
            <a:r>
              <a:rPr lang="en-US" sz="1350" dirty="0">
                <a:solidFill>
                  <a:srgbClr val="595959"/>
                </a:solidFill>
                <a:latin typeface="Helvetica Light"/>
                <a:cs typeface="Helvetica Light"/>
              </a:rPr>
              <a:t>Se </a:t>
            </a:r>
            <a:r>
              <a:rPr lang="en-US" sz="1350" dirty="0" err="1">
                <a:solidFill>
                  <a:srgbClr val="595959"/>
                </a:solidFill>
                <a:latin typeface="Helvetica Light"/>
                <a:cs typeface="Helvetica Light"/>
              </a:rPr>
              <a:t>puede</a:t>
            </a:r>
            <a:r>
              <a:rPr lang="en-US" sz="1350" dirty="0">
                <a:solidFill>
                  <a:srgbClr val="595959"/>
                </a:solidFill>
                <a:latin typeface="Helvetica Light"/>
                <a:cs typeface="Helvetica Light"/>
              </a:rPr>
              <a:t> utilizer code behind o XAML</a:t>
            </a:r>
          </a:p>
          <a:p>
            <a:pPr marL="257175" indent="-257175">
              <a:buFont typeface="Wingdings" charset="2"/>
              <a:buChar char="§"/>
            </a:pPr>
            <a:endParaRPr lang="en-US" sz="1350" dirty="0">
              <a:solidFill>
                <a:srgbClr val="595959"/>
              </a:solidFill>
              <a:latin typeface="Helvetica Light"/>
              <a:cs typeface="Helvetica Light"/>
            </a:endParaRPr>
          </a:p>
          <a:p>
            <a:pPr marL="257175" indent="-257175">
              <a:buFont typeface="Wingdings" charset="2"/>
              <a:buChar char="§"/>
            </a:pPr>
            <a:r>
              <a:rPr lang="en-US" sz="1350" dirty="0">
                <a:solidFill>
                  <a:srgbClr val="595959"/>
                </a:solidFill>
                <a:latin typeface="Helvetica Light"/>
                <a:cs typeface="Helvetica Light"/>
              </a:rPr>
              <a:t>Two-way Data Binding</a:t>
            </a:r>
          </a:p>
          <a:p>
            <a:endParaRPr lang="en-US" sz="1350" dirty="0">
              <a:solidFill>
                <a:srgbClr val="595959"/>
              </a:solidFill>
              <a:latin typeface="Helvetica Light"/>
              <a:cs typeface="Helvetica Light"/>
            </a:endParaRPr>
          </a:p>
          <a:p>
            <a:pPr marL="257175" indent="-257175">
              <a:buFont typeface="Wingdings" charset="2"/>
              <a:buChar char="§"/>
            </a:pPr>
            <a:r>
              <a:rPr lang="en-US" sz="1350" dirty="0" err="1">
                <a:solidFill>
                  <a:srgbClr val="595959"/>
                </a:solidFill>
                <a:latin typeface="Helvetica Light"/>
                <a:cs typeface="Helvetica Light"/>
              </a:rPr>
              <a:t>Navegación</a:t>
            </a:r>
            <a:endParaRPr lang="en-US" sz="1350" dirty="0">
              <a:solidFill>
                <a:srgbClr val="595959"/>
              </a:solidFill>
              <a:latin typeface="Helvetica Light"/>
              <a:cs typeface="Helvetica Light"/>
            </a:endParaRPr>
          </a:p>
          <a:p>
            <a:pPr marL="257175" indent="-257175">
              <a:buFont typeface="Wingdings" charset="2"/>
              <a:buChar char="§"/>
            </a:pPr>
            <a:endParaRPr lang="en-US" sz="1350" dirty="0">
              <a:solidFill>
                <a:srgbClr val="595959"/>
              </a:solidFill>
              <a:latin typeface="Helvetica Light"/>
              <a:cs typeface="Helvetica Light"/>
            </a:endParaRPr>
          </a:p>
          <a:p>
            <a:pPr marL="257175" indent="-257175">
              <a:buFont typeface="Wingdings" charset="2"/>
              <a:buChar char="§"/>
            </a:pPr>
            <a:r>
              <a:rPr lang="en-US" sz="1350" dirty="0">
                <a:solidFill>
                  <a:srgbClr val="595959"/>
                </a:solidFill>
                <a:latin typeface="Helvetica Light"/>
                <a:cs typeface="Helvetica Light"/>
              </a:rPr>
              <a:t>API de </a:t>
            </a:r>
            <a:r>
              <a:rPr lang="en-US" sz="1350" dirty="0" err="1">
                <a:solidFill>
                  <a:srgbClr val="595959"/>
                </a:solidFill>
                <a:latin typeface="Helvetica Light"/>
                <a:cs typeface="Helvetica Light"/>
              </a:rPr>
              <a:t>animaciones</a:t>
            </a:r>
            <a:endParaRPr lang="en-US" sz="1350" dirty="0">
              <a:solidFill>
                <a:srgbClr val="595959"/>
              </a:solidFill>
              <a:latin typeface="Helvetica Light"/>
              <a:cs typeface="Helvetica Light"/>
            </a:endParaRPr>
          </a:p>
          <a:p>
            <a:pPr marL="257175" indent="-257175">
              <a:buFont typeface="Wingdings" charset="2"/>
              <a:buChar char="§"/>
            </a:pPr>
            <a:endParaRPr lang="en-US" sz="1350" dirty="0">
              <a:solidFill>
                <a:srgbClr val="595959"/>
              </a:solidFill>
              <a:latin typeface="Helvetica Light"/>
              <a:cs typeface="Helvetica Light"/>
            </a:endParaRPr>
          </a:p>
          <a:p>
            <a:pPr marL="257175" indent="-257175">
              <a:buFont typeface="Wingdings" charset="2"/>
              <a:buChar char="§"/>
            </a:pPr>
            <a:r>
              <a:rPr lang="en-US" sz="1350" dirty="0" err="1">
                <a:solidFill>
                  <a:srgbClr val="595959"/>
                </a:solidFill>
                <a:latin typeface="Helvetica Light"/>
                <a:cs typeface="Helvetica Light"/>
              </a:rPr>
              <a:t>Servicio</a:t>
            </a:r>
            <a:r>
              <a:rPr lang="en-US" sz="1350" dirty="0">
                <a:solidFill>
                  <a:srgbClr val="595959"/>
                </a:solidFill>
                <a:latin typeface="Helvetica Light"/>
                <a:cs typeface="Helvetica Light"/>
              </a:rPr>
              <a:t> de </a:t>
            </a:r>
            <a:r>
              <a:rPr lang="en-US" sz="1350" dirty="0" err="1">
                <a:solidFill>
                  <a:srgbClr val="595959"/>
                </a:solidFill>
                <a:latin typeface="Helvetica Light"/>
                <a:cs typeface="Helvetica Light"/>
              </a:rPr>
              <a:t>dependencias</a:t>
            </a:r>
            <a:endParaRPr lang="en-US" sz="1350" dirty="0">
              <a:solidFill>
                <a:srgbClr val="595959"/>
              </a:solidFill>
              <a:latin typeface="Helvetica Light"/>
              <a:cs typeface="Helvetica Light"/>
            </a:endParaRPr>
          </a:p>
          <a:p>
            <a:pPr marL="257175" indent="-257175">
              <a:buFont typeface="Wingdings" charset="2"/>
              <a:buChar char="§"/>
            </a:pPr>
            <a:endParaRPr lang="en-US" sz="1350" dirty="0">
              <a:solidFill>
                <a:srgbClr val="595959"/>
              </a:solidFill>
              <a:latin typeface="Helvetica Light"/>
              <a:cs typeface="Helvetica Light"/>
            </a:endParaRPr>
          </a:p>
          <a:p>
            <a:pPr marL="257175" indent="-257175">
              <a:buFont typeface="Wingdings" charset="2"/>
              <a:buChar char="§"/>
            </a:pPr>
            <a:r>
              <a:rPr lang="en-US" sz="1350" dirty="0">
                <a:solidFill>
                  <a:srgbClr val="595959"/>
                </a:solidFill>
                <a:latin typeface="Helvetica Light"/>
                <a:cs typeface="Helvetica Light"/>
              </a:rPr>
              <a:t>Messaging Center</a:t>
            </a:r>
          </a:p>
          <a:p>
            <a:pPr marL="257175" indent="-257175">
              <a:buFont typeface="Wingdings" charset="2"/>
              <a:buChar char="§"/>
            </a:pPr>
            <a:endParaRPr lang="en-US" sz="1350" dirty="0">
              <a:solidFill>
                <a:srgbClr val="595959"/>
              </a:solidFill>
              <a:latin typeface="Helvetica Light"/>
              <a:cs typeface="Helvetica Light"/>
            </a:endParaRPr>
          </a:p>
          <a:p>
            <a:pPr marL="257175" indent="-257175">
              <a:buFont typeface="Wingdings" charset="2"/>
              <a:buChar char="§"/>
            </a:pPr>
            <a:endParaRPr lang="en-US" sz="1350" dirty="0">
              <a:solidFill>
                <a:srgbClr val="595959"/>
              </a:solidFill>
              <a:latin typeface="Helvetica Light"/>
              <a:cs typeface="Helvetica Light"/>
            </a:endParaRPr>
          </a:p>
        </p:txBody>
      </p:sp>
      <p:pic>
        <p:nvPicPr>
          <p:cNvPr id="6" name="Picture 3" descr="uniqu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933128" y="1248834"/>
            <a:ext cx="2832923" cy="2072072"/>
          </a:xfrm>
          <a:prstGeom prst="rect">
            <a:avLst/>
          </a:prstGeom>
        </p:spPr>
      </p:pic>
    </p:spTree>
    <p:extLst>
      <p:ext uri="{BB962C8B-B14F-4D97-AF65-F5344CB8AC3E}">
        <p14:creationId xmlns:p14="http://schemas.microsoft.com/office/powerpoint/2010/main" val="393281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709682" y="342900"/>
            <a:ext cx="4919718" cy="442913"/>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100" dirty="0" err="1">
                <a:solidFill>
                  <a:schemeClr val="accent2"/>
                </a:solidFill>
              </a:rPr>
              <a:t>Páginas</a:t>
            </a:r>
            <a:endParaRPr lang="en-US" sz="2400" dirty="0">
              <a:solidFill>
                <a:schemeClr val="accent2"/>
              </a:solidFill>
            </a:endParaRPr>
          </a:p>
        </p:txBody>
      </p:sp>
      <p:pic>
        <p:nvPicPr>
          <p:cNvPr id="5" name="Picture 4" descr="Untitled@2x.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92145" y="1151127"/>
            <a:ext cx="4965290" cy="1587482"/>
          </a:xfrm>
          <a:prstGeom prst="rect">
            <a:avLst/>
          </a:prstGeom>
        </p:spPr>
      </p:pic>
      <p:sp>
        <p:nvSpPr>
          <p:cNvPr id="6" name="TextBox 10"/>
          <p:cNvSpPr txBox="1"/>
          <p:nvPr/>
        </p:nvSpPr>
        <p:spPr>
          <a:xfrm>
            <a:off x="2292145" y="2646276"/>
            <a:ext cx="946355" cy="207749"/>
          </a:xfrm>
          <a:prstGeom prst="rect">
            <a:avLst/>
          </a:prstGeom>
          <a:noFill/>
        </p:spPr>
        <p:txBody>
          <a:bodyPr wrap="square" rtlCol="0">
            <a:spAutoFit/>
          </a:bodyPr>
          <a:lstStyle/>
          <a:p>
            <a:pPr algn="ctr"/>
            <a:r>
              <a:rPr lang="en-US" sz="750" dirty="0">
                <a:solidFill>
                  <a:srgbClr val="979E9F"/>
                </a:solidFill>
                <a:latin typeface="Helvetica"/>
                <a:cs typeface="Helvetica"/>
              </a:rPr>
              <a:t>Content</a:t>
            </a:r>
          </a:p>
        </p:txBody>
      </p:sp>
      <p:sp>
        <p:nvSpPr>
          <p:cNvPr id="7" name="TextBox 12"/>
          <p:cNvSpPr txBox="1"/>
          <p:nvPr/>
        </p:nvSpPr>
        <p:spPr>
          <a:xfrm>
            <a:off x="3385984" y="2646276"/>
            <a:ext cx="725130" cy="207749"/>
          </a:xfrm>
          <a:prstGeom prst="rect">
            <a:avLst/>
          </a:prstGeom>
          <a:noFill/>
        </p:spPr>
        <p:txBody>
          <a:bodyPr wrap="square" rtlCol="0">
            <a:spAutoFit/>
          </a:bodyPr>
          <a:lstStyle/>
          <a:p>
            <a:pPr algn="ctr"/>
            <a:r>
              <a:rPr lang="en-US" sz="750" dirty="0" err="1">
                <a:solidFill>
                  <a:srgbClr val="979E9F"/>
                </a:solidFill>
                <a:latin typeface="Helvetica"/>
                <a:cs typeface="Helvetica"/>
              </a:rPr>
              <a:t>MasterDetail</a:t>
            </a:r>
            <a:endParaRPr lang="en-US" sz="750" dirty="0">
              <a:solidFill>
                <a:srgbClr val="979E9F"/>
              </a:solidFill>
              <a:latin typeface="Helvetica"/>
              <a:cs typeface="Helvetica"/>
            </a:endParaRPr>
          </a:p>
        </p:txBody>
      </p:sp>
      <p:sp>
        <p:nvSpPr>
          <p:cNvPr id="8" name="TextBox 13"/>
          <p:cNvSpPr txBox="1"/>
          <p:nvPr/>
        </p:nvSpPr>
        <p:spPr>
          <a:xfrm>
            <a:off x="4366752" y="2668242"/>
            <a:ext cx="725130" cy="207749"/>
          </a:xfrm>
          <a:prstGeom prst="rect">
            <a:avLst/>
          </a:prstGeom>
          <a:noFill/>
        </p:spPr>
        <p:txBody>
          <a:bodyPr wrap="square" rtlCol="0">
            <a:spAutoFit/>
          </a:bodyPr>
          <a:lstStyle/>
          <a:p>
            <a:pPr algn="ctr"/>
            <a:r>
              <a:rPr lang="en-US" sz="750" dirty="0">
                <a:solidFill>
                  <a:srgbClr val="979E9F"/>
                </a:solidFill>
                <a:latin typeface="Helvetica"/>
                <a:cs typeface="Helvetica"/>
              </a:rPr>
              <a:t>Navigation</a:t>
            </a:r>
          </a:p>
        </p:txBody>
      </p:sp>
      <p:sp>
        <p:nvSpPr>
          <p:cNvPr id="10" name="TextBox 14"/>
          <p:cNvSpPr txBox="1"/>
          <p:nvPr/>
        </p:nvSpPr>
        <p:spPr>
          <a:xfrm>
            <a:off x="5356122" y="2668242"/>
            <a:ext cx="725130" cy="207749"/>
          </a:xfrm>
          <a:prstGeom prst="rect">
            <a:avLst/>
          </a:prstGeom>
          <a:noFill/>
        </p:spPr>
        <p:txBody>
          <a:bodyPr wrap="square" rtlCol="0">
            <a:spAutoFit/>
          </a:bodyPr>
          <a:lstStyle/>
          <a:p>
            <a:pPr algn="ctr"/>
            <a:r>
              <a:rPr lang="en-US" sz="750" dirty="0">
                <a:solidFill>
                  <a:srgbClr val="979E9F"/>
                </a:solidFill>
                <a:latin typeface="Helvetica"/>
                <a:cs typeface="Helvetica"/>
              </a:rPr>
              <a:t>Tabbed</a:t>
            </a:r>
          </a:p>
        </p:txBody>
      </p:sp>
      <p:sp>
        <p:nvSpPr>
          <p:cNvPr id="11" name="TextBox 15"/>
          <p:cNvSpPr txBox="1"/>
          <p:nvPr/>
        </p:nvSpPr>
        <p:spPr>
          <a:xfrm>
            <a:off x="6343034" y="2668242"/>
            <a:ext cx="725130" cy="207749"/>
          </a:xfrm>
          <a:prstGeom prst="rect">
            <a:avLst/>
          </a:prstGeom>
          <a:noFill/>
        </p:spPr>
        <p:txBody>
          <a:bodyPr wrap="square" rtlCol="0">
            <a:spAutoFit/>
          </a:bodyPr>
          <a:lstStyle/>
          <a:p>
            <a:pPr algn="ctr"/>
            <a:r>
              <a:rPr lang="en-US" sz="750" dirty="0">
                <a:solidFill>
                  <a:srgbClr val="979E9F"/>
                </a:solidFill>
                <a:latin typeface="Helvetica"/>
                <a:cs typeface="Helvetica"/>
              </a:rPr>
              <a:t>Carousel</a:t>
            </a:r>
          </a:p>
        </p:txBody>
      </p:sp>
      <p:pic>
        <p:nvPicPr>
          <p:cNvPr id="12"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97109" y="1405893"/>
            <a:ext cx="623552" cy="1056343"/>
          </a:xfrm>
          <a:prstGeom prst="rect">
            <a:avLst/>
          </a:prstGeom>
        </p:spPr>
      </p:pic>
    </p:spTree>
    <p:extLst>
      <p:ext uri="{BB962C8B-B14F-4D97-AF65-F5344CB8AC3E}">
        <p14:creationId xmlns:p14="http://schemas.microsoft.com/office/powerpoint/2010/main" val="157251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709682" y="678765"/>
            <a:ext cx="5147540" cy="442913"/>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100" dirty="0">
                <a:solidFill>
                  <a:schemeClr val="accent2"/>
                </a:solidFill>
              </a:rPr>
              <a:t>Layouts</a:t>
            </a:r>
            <a:endParaRPr lang="en-US" sz="2400" dirty="0">
              <a:solidFill>
                <a:schemeClr val="accent2"/>
              </a:solidFill>
            </a:endParaRPr>
          </a:p>
        </p:txBody>
      </p:sp>
      <p:pic>
        <p:nvPicPr>
          <p:cNvPr id="14" name="Picture 6" descr="Untitled@2x.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3658" y="1512327"/>
            <a:ext cx="6612329" cy="1504702"/>
          </a:xfrm>
          <a:prstGeom prst="rect">
            <a:avLst/>
          </a:prstGeom>
        </p:spPr>
      </p:pic>
      <p:sp>
        <p:nvSpPr>
          <p:cNvPr id="15" name="TextBox 20"/>
          <p:cNvSpPr txBox="1"/>
          <p:nvPr/>
        </p:nvSpPr>
        <p:spPr>
          <a:xfrm>
            <a:off x="1622774" y="2924696"/>
            <a:ext cx="682113" cy="207749"/>
          </a:xfrm>
          <a:prstGeom prst="rect">
            <a:avLst/>
          </a:prstGeom>
          <a:noFill/>
        </p:spPr>
        <p:txBody>
          <a:bodyPr wrap="square" rtlCol="0">
            <a:spAutoFit/>
          </a:bodyPr>
          <a:lstStyle/>
          <a:p>
            <a:pPr algn="ctr"/>
            <a:r>
              <a:rPr lang="en-US" sz="750" dirty="0">
                <a:solidFill>
                  <a:srgbClr val="979E9F"/>
                </a:solidFill>
                <a:latin typeface="Helvetica"/>
                <a:cs typeface="Helvetica"/>
              </a:rPr>
              <a:t>Stack</a:t>
            </a:r>
          </a:p>
        </p:txBody>
      </p:sp>
      <p:sp>
        <p:nvSpPr>
          <p:cNvPr id="16" name="TextBox 4"/>
          <p:cNvSpPr txBox="1"/>
          <p:nvPr/>
        </p:nvSpPr>
        <p:spPr>
          <a:xfrm>
            <a:off x="2560526" y="2923956"/>
            <a:ext cx="682113" cy="207749"/>
          </a:xfrm>
          <a:prstGeom prst="rect">
            <a:avLst/>
          </a:prstGeom>
          <a:noFill/>
        </p:spPr>
        <p:txBody>
          <a:bodyPr wrap="square" rtlCol="0">
            <a:spAutoFit/>
          </a:bodyPr>
          <a:lstStyle/>
          <a:p>
            <a:pPr algn="ctr"/>
            <a:r>
              <a:rPr lang="en-US" sz="750" dirty="0">
                <a:solidFill>
                  <a:srgbClr val="979E9F"/>
                </a:solidFill>
                <a:latin typeface="Helvetica"/>
                <a:cs typeface="Helvetica"/>
              </a:rPr>
              <a:t>Absolute</a:t>
            </a:r>
          </a:p>
        </p:txBody>
      </p:sp>
      <p:sp>
        <p:nvSpPr>
          <p:cNvPr id="17" name="TextBox 5"/>
          <p:cNvSpPr txBox="1"/>
          <p:nvPr/>
        </p:nvSpPr>
        <p:spPr>
          <a:xfrm>
            <a:off x="3500736" y="2923956"/>
            <a:ext cx="682113" cy="207749"/>
          </a:xfrm>
          <a:prstGeom prst="rect">
            <a:avLst/>
          </a:prstGeom>
          <a:noFill/>
        </p:spPr>
        <p:txBody>
          <a:bodyPr wrap="square" rtlCol="0">
            <a:spAutoFit/>
          </a:bodyPr>
          <a:lstStyle/>
          <a:p>
            <a:pPr algn="ctr"/>
            <a:r>
              <a:rPr lang="en-US" sz="750" dirty="0">
                <a:solidFill>
                  <a:srgbClr val="979E9F"/>
                </a:solidFill>
                <a:latin typeface="Helvetica"/>
                <a:cs typeface="Helvetica"/>
              </a:rPr>
              <a:t>Relative</a:t>
            </a:r>
          </a:p>
        </p:txBody>
      </p:sp>
      <p:sp>
        <p:nvSpPr>
          <p:cNvPr id="18" name="TextBox 7"/>
          <p:cNvSpPr txBox="1"/>
          <p:nvPr/>
        </p:nvSpPr>
        <p:spPr>
          <a:xfrm>
            <a:off x="4434800" y="2923956"/>
            <a:ext cx="682113" cy="207749"/>
          </a:xfrm>
          <a:prstGeom prst="rect">
            <a:avLst/>
          </a:prstGeom>
          <a:noFill/>
        </p:spPr>
        <p:txBody>
          <a:bodyPr wrap="square" rtlCol="0">
            <a:spAutoFit/>
          </a:bodyPr>
          <a:lstStyle/>
          <a:p>
            <a:pPr algn="ctr"/>
            <a:r>
              <a:rPr lang="en-US" sz="750" dirty="0">
                <a:solidFill>
                  <a:srgbClr val="979E9F"/>
                </a:solidFill>
                <a:latin typeface="Helvetica"/>
                <a:cs typeface="Helvetica"/>
              </a:rPr>
              <a:t>Grid</a:t>
            </a:r>
          </a:p>
        </p:txBody>
      </p:sp>
      <p:sp>
        <p:nvSpPr>
          <p:cNvPr id="19" name="TextBox 8"/>
          <p:cNvSpPr txBox="1"/>
          <p:nvPr/>
        </p:nvSpPr>
        <p:spPr>
          <a:xfrm>
            <a:off x="5375010" y="2923215"/>
            <a:ext cx="682113" cy="323165"/>
          </a:xfrm>
          <a:prstGeom prst="rect">
            <a:avLst/>
          </a:prstGeom>
          <a:noFill/>
        </p:spPr>
        <p:txBody>
          <a:bodyPr wrap="square" rtlCol="0">
            <a:spAutoFit/>
          </a:bodyPr>
          <a:lstStyle/>
          <a:p>
            <a:pPr algn="ctr"/>
            <a:r>
              <a:rPr lang="en-US" sz="750" dirty="0" err="1">
                <a:solidFill>
                  <a:srgbClr val="979E9F"/>
                </a:solidFill>
                <a:latin typeface="Helvetica"/>
                <a:cs typeface="Helvetica"/>
              </a:rPr>
              <a:t>ContentView</a:t>
            </a:r>
            <a:endParaRPr lang="en-US" sz="750" dirty="0">
              <a:solidFill>
                <a:srgbClr val="979E9F"/>
              </a:solidFill>
              <a:latin typeface="Helvetica"/>
              <a:cs typeface="Helvetica"/>
            </a:endParaRPr>
          </a:p>
        </p:txBody>
      </p:sp>
      <p:sp>
        <p:nvSpPr>
          <p:cNvPr id="20" name="TextBox 9"/>
          <p:cNvSpPr txBox="1"/>
          <p:nvPr/>
        </p:nvSpPr>
        <p:spPr>
          <a:xfrm>
            <a:off x="6315220" y="2923215"/>
            <a:ext cx="682113" cy="207749"/>
          </a:xfrm>
          <a:prstGeom prst="rect">
            <a:avLst/>
          </a:prstGeom>
          <a:noFill/>
        </p:spPr>
        <p:txBody>
          <a:bodyPr wrap="square" rtlCol="0">
            <a:spAutoFit/>
          </a:bodyPr>
          <a:lstStyle/>
          <a:p>
            <a:pPr algn="ctr"/>
            <a:r>
              <a:rPr lang="en-US" sz="750" dirty="0" err="1">
                <a:solidFill>
                  <a:srgbClr val="979E9F"/>
                </a:solidFill>
                <a:latin typeface="Helvetica"/>
                <a:cs typeface="Helvetica"/>
              </a:rPr>
              <a:t>ScrollView</a:t>
            </a:r>
            <a:endParaRPr lang="en-US" sz="750" dirty="0">
              <a:solidFill>
                <a:srgbClr val="979E9F"/>
              </a:solidFill>
              <a:latin typeface="Helvetica"/>
              <a:cs typeface="Helvetica"/>
            </a:endParaRPr>
          </a:p>
        </p:txBody>
      </p:sp>
      <p:sp>
        <p:nvSpPr>
          <p:cNvPr id="21" name="TextBox 10"/>
          <p:cNvSpPr txBox="1"/>
          <p:nvPr/>
        </p:nvSpPr>
        <p:spPr>
          <a:xfrm>
            <a:off x="7252973" y="2924696"/>
            <a:ext cx="682113" cy="207749"/>
          </a:xfrm>
          <a:prstGeom prst="rect">
            <a:avLst/>
          </a:prstGeom>
          <a:noFill/>
        </p:spPr>
        <p:txBody>
          <a:bodyPr wrap="square" rtlCol="0">
            <a:spAutoFit/>
          </a:bodyPr>
          <a:lstStyle/>
          <a:p>
            <a:pPr algn="ctr"/>
            <a:r>
              <a:rPr lang="en-US" sz="750" dirty="0">
                <a:solidFill>
                  <a:srgbClr val="979E9F"/>
                </a:solidFill>
                <a:latin typeface="Helvetica"/>
                <a:cs typeface="Helvetica"/>
              </a:rPr>
              <a:t>Frame</a:t>
            </a:r>
          </a:p>
        </p:txBody>
      </p:sp>
    </p:spTree>
    <p:extLst>
      <p:ext uri="{BB962C8B-B14F-4D97-AF65-F5344CB8AC3E}">
        <p14:creationId xmlns:p14="http://schemas.microsoft.com/office/powerpoint/2010/main" val="333618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635100" y="496977"/>
            <a:ext cx="5211097" cy="442913"/>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100" dirty="0" err="1">
                <a:solidFill>
                  <a:schemeClr val="accent2"/>
                </a:solidFill>
              </a:rPr>
              <a:t>Controles</a:t>
            </a:r>
            <a:endParaRPr lang="en-US" sz="2400" dirty="0">
              <a:solidFill>
                <a:schemeClr val="accent2"/>
              </a:solidFill>
            </a:endParaRPr>
          </a:p>
        </p:txBody>
      </p:sp>
      <p:sp>
        <p:nvSpPr>
          <p:cNvPr id="5" name="Rounded Rectangle 2"/>
          <p:cNvSpPr/>
          <p:nvPr/>
        </p:nvSpPr>
        <p:spPr>
          <a:xfrm>
            <a:off x="1635101" y="1132925"/>
            <a:ext cx="1144229" cy="374855"/>
          </a:xfrm>
          <a:prstGeom prst="roundRect">
            <a:avLst/>
          </a:prstGeom>
          <a:solidFill>
            <a:srgbClr val="027F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chemeClr val="bg1"/>
                </a:solidFill>
                <a:latin typeface="Helvetica Light"/>
                <a:cs typeface="Helvetica Light"/>
              </a:rPr>
              <a:t>ActivityIndicator</a:t>
            </a:r>
            <a:endParaRPr lang="en-US" sz="1050" dirty="0">
              <a:solidFill>
                <a:schemeClr val="bg1"/>
              </a:solidFill>
              <a:latin typeface="Helvetica Light"/>
              <a:cs typeface="Helvetica Light"/>
            </a:endParaRPr>
          </a:p>
        </p:txBody>
      </p:sp>
      <p:sp>
        <p:nvSpPr>
          <p:cNvPr id="6" name="Rounded Rectangle 10"/>
          <p:cNvSpPr/>
          <p:nvPr/>
        </p:nvSpPr>
        <p:spPr>
          <a:xfrm>
            <a:off x="2920362" y="1132925"/>
            <a:ext cx="1144229" cy="374855"/>
          </a:xfrm>
          <a:prstGeom prst="roundRect">
            <a:avLst/>
          </a:prstGeom>
          <a:solidFill>
            <a:srgbClr val="027F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chemeClr val="bg1"/>
                </a:solidFill>
                <a:latin typeface="Helvetica Light"/>
                <a:cs typeface="Helvetica Light"/>
              </a:rPr>
              <a:t>BoxView</a:t>
            </a:r>
            <a:endParaRPr lang="en-US" sz="1050" dirty="0">
              <a:solidFill>
                <a:schemeClr val="bg1"/>
              </a:solidFill>
              <a:latin typeface="Helvetica Light"/>
              <a:cs typeface="Helvetica Light"/>
            </a:endParaRPr>
          </a:p>
        </p:txBody>
      </p:sp>
      <p:sp>
        <p:nvSpPr>
          <p:cNvPr id="7" name="Rounded Rectangle 11"/>
          <p:cNvSpPr/>
          <p:nvPr/>
        </p:nvSpPr>
        <p:spPr>
          <a:xfrm>
            <a:off x="4205623" y="1132925"/>
            <a:ext cx="1144229" cy="374855"/>
          </a:xfrm>
          <a:prstGeom prst="roundRect">
            <a:avLst/>
          </a:prstGeom>
          <a:solidFill>
            <a:srgbClr val="027F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latin typeface="Helvetica Light"/>
                <a:cs typeface="Helvetica Light"/>
              </a:rPr>
              <a:t>Button</a:t>
            </a:r>
          </a:p>
        </p:txBody>
      </p:sp>
      <p:sp>
        <p:nvSpPr>
          <p:cNvPr id="8" name="Rounded Rectangle 12"/>
          <p:cNvSpPr/>
          <p:nvPr/>
        </p:nvSpPr>
        <p:spPr>
          <a:xfrm>
            <a:off x="5490883" y="1132925"/>
            <a:ext cx="1144229" cy="374855"/>
          </a:xfrm>
          <a:prstGeom prst="roundRect">
            <a:avLst/>
          </a:prstGeom>
          <a:solidFill>
            <a:srgbClr val="027F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chemeClr val="bg1"/>
                </a:solidFill>
                <a:latin typeface="Helvetica Light"/>
                <a:cs typeface="Helvetica Light"/>
              </a:rPr>
              <a:t>DatePicker</a:t>
            </a:r>
            <a:endParaRPr lang="en-US" sz="1050" dirty="0">
              <a:solidFill>
                <a:schemeClr val="bg1"/>
              </a:solidFill>
              <a:latin typeface="Helvetica Light"/>
              <a:cs typeface="Helvetica Light"/>
            </a:endParaRPr>
          </a:p>
        </p:txBody>
      </p:sp>
      <p:sp>
        <p:nvSpPr>
          <p:cNvPr id="10" name="Rounded Rectangle 13"/>
          <p:cNvSpPr/>
          <p:nvPr/>
        </p:nvSpPr>
        <p:spPr>
          <a:xfrm>
            <a:off x="6776143" y="1132925"/>
            <a:ext cx="1144229" cy="374855"/>
          </a:xfrm>
          <a:prstGeom prst="roundRect">
            <a:avLst/>
          </a:prstGeom>
          <a:solidFill>
            <a:srgbClr val="027F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latin typeface="Helvetica Light"/>
                <a:cs typeface="Helvetica Light"/>
              </a:rPr>
              <a:t>Editor</a:t>
            </a:r>
          </a:p>
        </p:txBody>
      </p:sp>
      <p:sp>
        <p:nvSpPr>
          <p:cNvPr id="11" name="Rounded Rectangle 14"/>
          <p:cNvSpPr/>
          <p:nvPr/>
        </p:nvSpPr>
        <p:spPr>
          <a:xfrm>
            <a:off x="1635101" y="1654649"/>
            <a:ext cx="1144229" cy="374855"/>
          </a:xfrm>
          <a:prstGeom prst="roundRect">
            <a:avLst/>
          </a:prstGeom>
          <a:solidFill>
            <a:srgbClr val="027F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latin typeface="Helvetica Light"/>
                <a:cs typeface="Helvetica Light"/>
              </a:rPr>
              <a:t>Entry</a:t>
            </a:r>
          </a:p>
        </p:txBody>
      </p:sp>
      <p:sp>
        <p:nvSpPr>
          <p:cNvPr id="12" name="Rounded Rectangle 15"/>
          <p:cNvSpPr/>
          <p:nvPr/>
        </p:nvSpPr>
        <p:spPr>
          <a:xfrm>
            <a:off x="2920362" y="1654649"/>
            <a:ext cx="1144229" cy="374855"/>
          </a:xfrm>
          <a:prstGeom prst="roundRect">
            <a:avLst/>
          </a:prstGeom>
          <a:solidFill>
            <a:srgbClr val="027F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latin typeface="Helvetica Light"/>
                <a:cs typeface="Helvetica Light"/>
              </a:rPr>
              <a:t>Image</a:t>
            </a:r>
          </a:p>
        </p:txBody>
      </p:sp>
      <p:sp>
        <p:nvSpPr>
          <p:cNvPr id="13" name="Rounded Rectangle 16"/>
          <p:cNvSpPr/>
          <p:nvPr/>
        </p:nvSpPr>
        <p:spPr>
          <a:xfrm>
            <a:off x="4205623" y="1654649"/>
            <a:ext cx="1144229" cy="374855"/>
          </a:xfrm>
          <a:prstGeom prst="roundRect">
            <a:avLst/>
          </a:prstGeom>
          <a:solidFill>
            <a:srgbClr val="027F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latin typeface="Helvetica Light"/>
                <a:cs typeface="Helvetica Light"/>
              </a:rPr>
              <a:t>Label</a:t>
            </a:r>
          </a:p>
        </p:txBody>
      </p:sp>
      <p:sp>
        <p:nvSpPr>
          <p:cNvPr id="14" name="Rounded Rectangle 17"/>
          <p:cNvSpPr/>
          <p:nvPr/>
        </p:nvSpPr>
        <p:spPr>
          <a:xfrm>
            <a:off x="5490883" y="1654649"/>
            <a:ext cx="1144229" cy="374855"/>
          </a:xfrm>
          <a:prstGeom prst="roundRect">
            <a:avLst/>
          </a:prstGeom>
          <a:solidFill>
            <a:srgbClr val="027F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chemeClr val="bg1"/>
                </a:solidFill>
                <a:latin typeface="Helvetica Light"/>
                <a:cs typeface="Helvetica Light"/>
              </a:rPr>
              <a:t>ListView</a:t>
            </a:r>
            <a:endParaRPr lang="en-US" sz="1050" dirty="0">
              <a:solidFill>
                <a:schemeClr val="bg1"/>
              </a:solidFill>
              <a:latin typeface="Helvetica Light"/>
              <a:cs typeface="Helvetica Light"/>
            </a:endParaRPr>
          </a:p>
        </p:txBody>
      </p:sp>
      <p:sp>
        <p:nvSpPr>
          <p:cNvPr id="15" name="Rounded Rectangle 18"/>
          <p:cNvSpPr/>
          <p:nvPr/>
        </p:nvSpPr>
        <p:spPr>
          <a:xfrm>
            <a:off x="6776143" y="1654649"/>
            <a:ext cx="1144229" cy="374855"/>
          </a:xfrm>
          <a:prstGeom prst="roundRect">
            <a:avLst/>
          </a:prstGeom>
          <a:solidFill>
            <a:srgbClr val="027F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latin typeface="Helvetica Light"/>
                <a:cs typeface="Helvetica Light"/>
              </a:rPr>
              <a:t>Map</a:t>
            </a:r>
          </a:p>
        </p:txBody>
      </p:sp>
      <p:sp>
        <p:nvSpPr>
          <p:cNvPr id="16" name="Rounded Rectangle 19"/>
          <p:cNvSpPr/>
          <p:nvPr/>
        </p:nvSpPr>
        <p:spPr>
          <a:xfrm>
            <a:off x="1635101" y="2176373"/>
            <a:ext cx="1144229" cy="374855"/>
          </a:xfrm>
          <a:prstGeom prst="roundRect">
            <a:avLst/>
          </a:prstGeom>
          <a:solidFill>
            <a:srgbClr val="027F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chemeClr val="bg1"/>
                </a:solidFill>
                <a:latin typeface="Helvetica Light"/>
                <a:cs typeface="Helvetica Light"/>
              </a:rPr>
              <a:t>OpenGLView</a:t>
            </a:r>
            <a:endParaRPr lang="en-US" sz="1050" dirty="0">
              <a:solidFill>
                <a:schemeClr val="bg1"/>
              </a:solidFill>
              <a:latin typeface="Helvetica Light"/>
              <a:cs typeface="Helvetica Light"/>
            </a:endParaRPr>
          </a:p>
        </p:txBody>
      </p:sp>
      <p:sp>
        <p:nvSpPr>
          <p:cNvPr id="17" name="Rounded Rectangle 20"/>
          <p:cNvSpPr/>
          <p:nvPr/>
        </p:nvSpPr>
        <p:spPr>
          <a:xfrm>
            <a:off x="2920362" y="2176373"/>
            <a:ext cx="1144229" cy="374855"/>
          </a:xfrm>
          <a:prstGeom prst="roundRect">
            <a:avLst/>
          </a:prstGeom>
          <a:solidFill>
            <a:srgbClr val="027F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latin typeface="Helvetica Light"/>
                <a:cs typeface="Helvetica Light"/>
              </a:rPr>
              <a:t>Picker</a:t>
            </a:r>
          </a:p>
        </p:txBody>
      </p:sp>
      <p:sp>
        <p:nvSpPr>
          <p:cNvPr id="18" name="Rounded Rectangle 21"/>
          <p:cNvSpPr/>
          <p:nvPr/>
        </p:nvSpPr>
        <p:spPr>
          <a:xfrm>
            <a:off x="4205623" y="2176373"/>
            <a:ext cx="1144229" cy="374855"/>
          </a:xfrm>
          <a:prstGeom prst="roundRect">
            <a:avLst/>
          </a:prstGeom>
          <a:solidFill>
            <a:srgbClr val="027F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chemeClr val="bg1"/>
                </a:solidFill>
                <a:latin typeface="Helvetica Light"/>
                <a:cs typeface="Helvetica Light"/>
              </a:rPr>
              <a:t>ProgressBar</a:t>
            </a:r>
            <a:endParaRPr lang="en-US" sz="1050" dirty="0">
              <a:solidFill>
                <a:schemeClr val="bg1"/>
              </a:solidFill>
              <a:latin typeface="Helvetica Light"/>
              <a:cs typeface="Helvetica Light"/>
            </a:endParaRPr>
          </a:p>
        </p:txBody>
      </p:sp>
      <p:sp>
        <p:nvSpPr>
          <p:cNvPr id="19" name="Rounded Rectangle 22"/>
          <p:cNvSpPr/>
          <p:nvPr/>
        </p:nvSpPr>
        <p:spPr>
          <a:xfrm>
            <a:off x="5490883" y="2176373"/>
            <a:ext cx="1144229" cy="374855"/>
          </a:xfrm>
          <a:prstGeom prst="roundRect">
            <a:avLst/>
          </a:prstGeom>
          <a:solidFill>
            <a:srgbClr val="027F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chemeClr val="bg1"/>
                </a:solidFill>
                <a:latin typeface="Helvetica Light"/>
                <a:cs typeface="Helvetica Light"/>
              </a:rPr>
              <a:t>SearchBar</a:t>
            </a:r>
            <a:endParaRPr lang="en-US" sz="1050" dirty="0">
              <a:solidFill>
                <a:schemeClr val="bg1"/>
              </a:solidFill>
              <a:latin typeface="Helvetica Light"/>
              <a:cs typeface="Helvetica Light"/>
            </a:endParaRPr>
          </a:p>
        </p:txBody>
      </p:sp>
      <p:sp>
        <p:nvSpPr>
          <p:cNvPr id="20" name="Rounded Rectangle 23"/>
          <p:cNvSpPr/>
          <p:nvPr/>
        </p:nvSpPr>
        <p:spPr>
          <a:xfrm>
            <a:off x="6776143" y="2176373"/>
            <a:ext cx="1144229" cy="374855"/>
          </a:xfrm>
          <a:prstGeom prst="roundRect">
            <a:avLst/>
          </a:prstGeom>
          <a:solidFill>
            <a:srgbClr val="027F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latin typeface="Helvetica Light"/>
                <a:cs typeface="Helvetica Light"/>
              </a:rPr>
              <a:t>Slider</a:t>
            </a:r>
          </a:p>
        </p:txBody>
      </p:sp>
      <p:sp>
        <p:nvSpPr>
          <p:cNvPr id="21" name="Rounded Rectangle 24"/>
          <p:cNvSpPr/>
          <p:nvPr/>
        </p:nvSpPr>
        <p:spPr>
          <a:xfrm>
            <a:off x="1635101" y="2698097"/>
            <a:ext cx="1144229" cy="374855"/>
          </a:xfrm>
          <a:prstGeom prst="roundRect">
            <a:avLst/>
          </a:prstGeom>
          <a:solidFill>
            <a:srgbClr val="027F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latin typeface="Helvetica Light"/>
                <a:cs typeface="Helvetica Light"/>
              </a:rPr>
              <a:t>Stepper</a:t>
            </a:r>
          </a:p>
        </p:txBody>
      </p:sp>
      <p:sp>
        <p:nvSpPr>
          <p:cNvPr id="22" name="Rounded Rectangle 25"/>
          <p:cNvSpPr/>
          <p:nvPr/>
        </p:nvSpPr>
        <p:spPr>
          <a:xfrm>
            <a:off x="2920362" y="2698097"/>
            <a:ext cx="1144229" cy="374855"/>
          </a:xfrm>
          <a:prstGeom prst="roundRect">
            <a:avLst/>
          </a:prstGeom>
          <a:solidFill>
            <a:srgbClr val="027F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chemeClr val="bg1"/>
                </a:solidFill>
                <a:latin typeface="Helvetica Light"/>
                <a:cs typeface="Helvetica Light"/>
              </a:rPr>
              <a:t>TableView</a:t>
            </a:r>
            <a:endParaRPr lang="en-US" sz="1050" dirty="0">
              <a:solidFill>
                <a:schemeClr val="bg1"/>
              </a:solidFill>
              <a:latin typeface="Helvetica Light"/>
              <a:cs typeface="Helvetica Light"/>
            </a:endParaRPr>
          </a:p>
        </p:txBody>
      </p:sp>
      <p:sp>
        <p:nvSpPr>
          <p:cNvPr id="23" name="Rounded Rectangle 26"/>
          <p:cNvSpPr/>
          <p:nvPr/>
        </p:nvSpPr>
        <p:spPr>
          <a:xfrm>
            <a:off x="4205623" y="2698097"/>
            <a:ext cx="1144229" cy="374855"/>
          </a:xfrm>
          <a:prstGeom prst="roundRect">
            <a:avLst/>
          </a:prstGeom>
          <a:solidFill>
            <a:srgbClr val="027F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chemeClr val="bg1"/>
                </a:solidFill>
                <a:latin typeface="Helvetica Light"/>
                <a:cs typeface="Helvetica Light"/>
              </a:rPr>
              <a:t>TimePicker</a:t>
            </a:r>
            <a:endParaRPr lang="en-US" sz="1050" dirty="0">
              <a:solidFill>
                <a:schemeClr val="bg1"/>
              </a:solidFill>
              <a:latin typeface="Helvetica Light"/>
              <a:cs typeface="Helvetica Light"/>
            </a:endParaRPr>
          </a:p>
        </p:txBody>
      </p:sp>
      <p:sp>
        <p:nvSpPr>
          <p:cNvPr id="24" name="Rounded Rectangle 27"/>
          <p:cNvSpPr/>
          <p:nvPr/>
        </p:nvSpPr>
        <p:spPr>
          <a:xfrm>
            <a:off x="5490883" y="2702398"/>
            <a:ext cx="1144229" cy="374855"/>
          </a:xfrm>
          <a:prstGeom prst="roundRect">
            <a:avLst/>
          </a:prstGeom>
          <a:solidFill>
            <a:srgbClr val="027F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chemeClr val="bg1"/>
                </a:solidFill>
                <a:latin typeface="Helvetica Light"/>
                <a:cs typeface="Helvetica Light"/>
              </a:rPr>
              <a:t>WebView</a:t>
            </a:r>
            <a:endParaRPr lang="en-US" sz="1050" dirty="0">
              <a:solidFill>
                <a:schemeClr val="bg1"/>
              </a:solidFill>
              <a:latin typeface="Helvetica Light"/>
              <a:cs typeface="Helvetica Light"/>
            </a:endParaRPr>
          </a:p>
        </p:txBody>
      </p:sp>
      <p:sp>
        <p:nvSpPr>
          <p:cNvPr id="25" name="Rounded Rectangle 28"/>
          <p:cNvSpPr/>
          <p:nvPr/>
        </p:nvSpPr>
        <p:spPr>
          <a:xfrm>
            <a:off x="6776143" y="2702398"/>
            <a:ext cx="1144229" cy="374855"/>
          </a:xfrm>
          <a:prstGeom prst="roundRect">
            <a:avLst/>
          </a:prstGeom>
          <a:solidFill>
            <a:srgbClr val="027F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chemeClr val="bg1"/>
                </a:solidFill>
                <a:latin typeface="Helvetica Light"/>
                <a:cs typeface="Helvetica Light"/>
              </a:rPr>
              <a:t>EntryCell</a:t>
            </a:r>
            <a:endParaRPr lang="en-US" sz="1050" dirty="0">
              <a:solidFill>
                <a:schemeClr val="bg1"/>
              </a:solidFill>
              <a:latin typeface="Helvetica Light"/>
              <a:cs typeface="Helvetica Light"/>
            </a:endParaRPr>
          </a:p>
        </p:txBody>
      </p:sp>
      <p:sp>
        <p:nvSpPr>
          <p:cNvPr id="26" name="Rounded Rectangle 29"/>
          <p:cNvSpPr/>
          <p:nvPr/>
        </p:nvSpPr>
        <p:spPr>
          <a:xfrm>
            <a:off x="1635101" y="3219822"/>
            <a:ext cx="1144229" cy="374855"/>
          </a:xfrm>
          <a:prstGeom prst="roundRect">
            <a:avLst/>
          </a:prstGeom>
          <a:solidFill>
            <a:srgbClr val="027F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chemeClr val="bg1"/>
                </a:solidFill>
                <a:latin typeface="Helvetica Light"/>
                <a:cs typeface="Helvetica Light"/>
              </a:rPr>
              <a:t>ImageCell</a:t>
            </a:r>
            <a:endParaRPr lang="en-US" sz="1050" dirty="0">
              <a:solidFill>
                <a:schemeClr val="bg1"/>
              </a:solidFill>
              <a:latin typeface="Helvetica Light"/>
              <a:cs typeface="Helvetica Light"/>
            </a:endParaRPr>
          </a:p>
        </p:txBody>
      </p:sp>
      <p:sp>
        <p:nvSpPr>
          <p:cNvPr id="27" name="Rounded Rectangle 30"/>
          <p:cNvSpPr/>
          <p:nvPr/>
        </p:nvSpPr>
        <p:spPr>
          <a:xfrm>
            <a:off x="2920362" y="3219822"/>
            <a:ext cx="1144229" cy="374855"/>
          </a:xfrm>
          <a:prstGeom prst="roundRect">
            <a:avLst/>
          </a:prstGeom>
          <a:solidFill>
            <a:srgbClr val="027F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chemeClr val="bg1"/>
                </a:solidFill>
                <a:latin typeface="Helvetica Light"/>
                <a:cs typeface="Helvetica Light"/>
              </a:rPr>
              <a:t>SwitchCell</a:t>
            </a:r>
            <a:endParaRPr lang="en-US" sz="1050" dirty="0">
              <a:solidFill>
                <a:schemeClr val="bg1"/>
              </a:solidFill>
              <a:latin typeface="Helvetica Light"/>
              <a:cs typeface="Helvetica Light"/>
            </a:endParaRPr>
          </a:p>
        </p:txBody>
      </p:sp>
      <p:sp>
        <p:nvSpPr>
          <p:cNvPr id="28" name="Rounded Rectangle 31"/>
          <p:cNvSpPr/>
          <p:nvPr/>
        </p:nvSpPr>
        <p:spPr>
          <a:xfrm>
            <a:off x="4205623" y="3219822"/>
            <a:ext cx="1144229" cy="374855"/>
          </a:xfrm>
          <a:prstGeom prst="roundRect">
            <a:avLst/>
          </a:prstGeom>
          <a:solidFill>
            <a:srgbClr val="027F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chemeClr val="bg1"/>
                </a:solidFill>
                <a:latin typeface="Helvetica Light"/>
                <a:cs typeface="Helvetica Light"/>
              </a:rPr>
              <a:t>TextCell</a:t>
            </a:r>
            <a:endParaRPr lang="en-US" sz="1050" dirty="0">
              <a:solidFill>
                <a:schemeClr val="bg1"/>
              </a:solidFill>
              <a:latin typeface="Helvetica Light"/>
              <a:cs typeface="Helvetica Light"/>
            </a:endParaRPr>
          </a:p>
        </p:txBody>
      </p:sp>
      <p:sp>
        <p:nvSpPr>
          <p:cNvPr id="29" name="Rounded Rectangle 32"/>
          <p:cNvSpPr/>
          <p:nvPr/>
        </p:nvSpPr>
        <p:spPr>
          <a:xfrm>
            <a:off x="5490883" y="3219822"/>
            <a:ext cx="1144229" cy="374855"/>
          </a:xfrm>
          <a:prstGeom prst="roundRect">
            <a:avLst/>
          </a:prstGeom>
          <a:solidFill>
            <a:srgbClr val="027F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chemeClr val="bg1"/>
                </a:solidFill>
                <a:latin typeface="Helvetica Light"/>
                <a:cs typeface="Helvetica Light"/>
              </a:rPr>
              <a:t>ViewCell</a:t>
            </a:r>
            <a:endParaRPr lang="en-US" sz="1050" dirty="0">
              <a:solidFill>
                <a:schemeClr val="bg1"/>
              </a:solidFill>
              <a:latin typeface="Helvetica Light"/>
              <a:cs typeface="Helvetica Light"/>
            </a:endParaRPr>
          </a:p>
        </p:txBody>
      </p:sp>
    </p:spTree>
    <p:extLst>
      <p:ext uri="{BB962C8B-B14F-4D97-AF65-F5344CB8AC3E}">
        <p14:creationId xmlns:p14="http://schemas.microsoft.com/office/powerpoint/2010/main" val="34810213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712969"/>
            <a:ext cx="6172200" cy="492203"/>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100" dirty="0" err="1">
                <a:solidFill>
                  <a:schemeClr val="accent2"/>
                </a:solidFill>
              </a:rPr>
              <a:t>Arquitectura</a:t>
            </a:r>
            <a:r>
              <a:rPr lang="en-US" sz="2100" dirty="0">
                <a:solidFill>
                  <a:schemeClr val="accent2"/>
                </a:solidFill>
              </a:rPr>
              <a:t> de Apps con </a:t>
            </a:r>
            <a:r>
              <a:rPr lang="en-US" sz="2100" dirty="0" err="1">
                <a:solidFill>
                  <a:schemeClr val="accent2"/>
                </a:solidFill>
              </a:rPr>
              <a:t>Xamarin.Forms</a:t>
            </a:r>
            <a:endParaRPr lang="it-IT" sz="2100" dirty="0">
              <a:solidFill>
                <a:schemeClr val="accent2"/>
              </a:solidFill>
            </a:endParaRPr>
          </a:p>
        </p:txBody>
      </p:sp>
      <p:sp>
        <p:nvSpPr>
          <p:cNvPr id="5" name="Rectangle 3"/>
          <p:cNvSpPr/>
          <p:nvPr/>
        </p:nvSpPr>
        <p:spPr>
          <a:xfrm>
            <a:off x="2747233" y="1720463"/>
            <a:ext cx="58827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View</a:t>
            </a:r>
          </a:p>
        </p:txBody>
      </p:sp>
      <p:sp>
        <p:nvSpPr>
          <p:cNvPr id="6" name="Rectangle 4"/>
          <p:cNvSpPr/>
          <p:nvPr/>
        </p:nvSpPr>
        <p:spPr>
          <a:xfrm>
            <a:off x="4301970" y="1720463"/>
            <a:ext cx="54625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err="1"/>
              <a:t>ViewModel</a:t>
            </a:r>
            <a:endParaRPr lang="en-US" sz="993" dirty="0"/>
          </a:p>
        </p:txBody>
      </p:sp>
      <p:sp>
        <p:nvSpPr>
          <p:cNvPr id="7" name="Rectangle 5"/>
          <p:cNvSpPr/>
          <p:nvPr/>
        </p:nvSpPr>
        <p:spPr>
          <a:xfrm>
            <a:off x="5856707" y="1731923"/>
            <a:ext cx="546259" cy="1627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Model</a:t>
            </a:r>
          </a:p>
        </p:txBody>
      </p:sp>
      <p:cxnSp>
        <p:nvCxnSpPr>
          <p:cNvPr id="8" name="Straight Arrow Connector 6"/>
          <p:cNvCxnSpPr/>
          <p:nvPr/>
        </p:nvCxnSpPr>
        <p:spPr>
          <a:xfrm>
            <a:off x="3587632" y="2404241"/>
            <a:ext cx="63029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 name="TextBox 7"/>
          <p:cNvSpPr txBox="1"/>
          <p:nvPr/>
        </p:nvSpPr>
        <p:spPr>
          <a:xfrm>
            <a:off x="3629652" y="2026063"/>
            <a:ext cx="682534" cy="296107"/>
          </a:xfrm>
          <a:prstGeom prst="rect">
            <a:avLst/>
          </a:prstGeom>
          <a:noFill/>
        </p:spPr>
        <p:txBody>
          <a:bodyPr wrap="square" rtlCol="0">
            <a:spAutoFit/>
          </a:bodyPr>
          <a:lstStyle/>
          <a:p>
            <a:r>
              <a:rPr lang="en-US" sz="662" dirty="0" err="1"/>
              <a:t>Propiedades</a:t>
            </a:r>
            <a:endParaRPr lang="en-US" sz="662" dirty="0"/>
          </a:p>
          <a:p>
            <a:r>
              <a:rPr lang="en-US" sz="662" dirty="0" err="1"/>
              <a:t>Comandos</a:t>
            </a:r>
            <a:endParaRPr lang="en-US" sz="662" dirty="0"/>
          </a:p>
        </p:txBody>
      </p:sp>
      <p:cxnSp>
        <p:nvCxnSpPr>
          <p:cNvPr id="11" name="Straight Arrow Connector 8"/>
          <p:cNvCxnSpPr/>
          <p:nvPr/>
        </p:nvCxnSpPr>
        <p:spPr>
          <a:xfrm flipH="1">
            <a:off x="3587632" y="2866460"/>
            <a:ext cx="63029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9"/>
          <p:cNvSpPr txBox="1"/>
          <p:nvPr/>
        </p:nvSpPr>
        <p:spPr>
          <a:xfrm>
            <a:off x="3587632" y="2866460"/>
            <a:ext cx="714338" cy="296107"/>
          </a:xfrm>
          <a:prstGeom prst="rect">
            <a:avLst/>
          </a:prstGeom>
          <a:noFill/>
        </p:spPr>
        <p:txBody>
          <a:bodyPr wrap="square" rtlCol="0">
            <a:spAutoFit/>
          </a:bodyPr>
          <a:lstStyle/>
          <a:p>
            <a:r>
              <a:rPr lang="en-US" sz="662" dirty="0" err="1"/>
              <a:t>Notifica</a:t>
            </a:r>
            <a:r>
              <a:rPr lang="en-US" sz="662" dirty="0"/>
              <a:t> </a:t>
            </a:r>
            <a:r>
              <a:rPr lang="en-US" sz="662" dirty="0" err="1"/>
              <a:t>cambios</a:t>
            </a:r>
            <a:endParaRPr lang="en-US" sz="662" dirty="0"/>
          </a:p>
        </p:txBody>
      </p:sp>
      <p:cxnSp>
        <p:nvCxnSpPr>
          <p:cNvPr id="13" name="Straight Arrow Connector 10"/>
          <p:cNvCxnSpPr/>
          <p:nvPr/>
        </p:nvCxnSpPr>
        <p:spPr>
          <a:xfrm>
            <a:off x="5100348" y="2614341"/>
            <a:ext cx="672319"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11"/>
          <p:cNvSpPr txBox="1"/>
          <p:nvPr/>
        </p:nvSpPr>
        <p:spPr>
          <a:xfrm>
            <a:off x="5100349" y="2316086"/>
            <a:ext cx="798378" cy="601768"/>
          </a:xfrm>
          <a:prstGeom prst="rect">
            <a:avLst/>
          </a:prstGeom>
          <a:noFill/>
        </p:spPr>
        <p:txBody>
          <a:bodyPr wrap="square" rtlCol="0">
            <a:spAutoFit/>
          </a:bodyPr>
          <a:lstStyle/>
          <a:p>
            <a:r>
              <a:rPr lang="en-US" sz="662" dirty="0"/>
              <a:t>C#</a:t>
            </a:r>
          </a:p>
          <a:p>
            <a:endParaRPr lang="en-US" sz="662" dirty="0"/>
          </a:p>
          <a:p>
            <a:endParaRPr lang="en-US" sz="662" dirty="0"/>
          </a:p>
          <a:p>
            <a:endParaRPr lang="en-US" sz="662" dirty="0"/>
          </a:p>
          <a:p>
            <a:r>
              <a:rPr lang="en-US" sz="662" dirty="0"/>
              <a:t>Model</a:t>
            </a:r>
          </a:p>
        </p:txBody>
      </p:sp>
      <p:sp>
        <p:nvSpPr>
          <p:cNvPr id="15" name="Rectangle 12"/>
          <p:cNvSpPr/>
          <p:nvPr/>
        </p:nvSpPr>
        <p:spPr>
          <a:xfrm>
            <a:off x="2831273" y="1804503"/>
            <a:ext cx="58827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View</a:t>
            </a:r>
          </a:p>
        </p:txBody>
      </p:sp>
      <p:sp>
        <p:nvSpPr>
          <p:cNvPr id="16" name="Rectangle 13"/>
          <p:cNvSpPr/>
          <p:nvPr/>
        </p:nvSpPr>
        <p:spPr>
          <a:xfrm>
            <a:off x="2915313" y="1888543"/>
            <a:ext cx="58827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View</a:t>
            </a:r>
          </a:p>
        </p:txBody>
      </p:sp>
      <p:sp>
        <p:nvSpPr>
          <p:cNvPr id="17" name="Rectangle 14"/>
          <p:cNvSpPr/>
          <p:nvPr/>
        </p:nvSpPr>
        <p:spPr>
          <a:xfrm>
            <a:off x="4386010" y="1804503"/>
            <a:ext cx="54625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err="1"/>
              <a:t>ViewModel</a:t>
            </a:r>
            <a:endParaRPr lang="en-US" sz="993" dirty="0"/>
          </a:p>
        </p:txBody>
      </p:sp>
      <p:sp>
        <p:nvSpPr>
          <p:cNvPr id="18" name="Rectangle 15"/>
          <p:cNvSpPr/>
          <p:nvPr/>
        </p:nvSpPr>
        <p:spPr>
          <a:xfrm>
            <a:off x="4470050" y="1888543"/>
            <a:ext cx="54625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err="1"/>
              <a:t>ViewModel</a:t>
            </a:r>
            <a:endParaRPr lang="en-US" sz="993" dirty="0"/>
          </a:p>
        </p:txBody>
      </p:sp>
      <p:sp>
        <p:nvSpPr>
          <p:cNvPr id="19" name="Rectangle 16"/>
          <p:cNvSpPr/>
          <p:nvPr/>
        </p:nvSpPr>
        <p:spPr>
          <a:xfrm>
            <a:off x="5940747" y="1815963"/>
            <a:ext cx="546259" cy="1627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Model</a:t>
            </a:r>
          </a:p>
        </p:txBody>
      </p:sp>
      <p:sp>
        <p:nvSpPr>
          <p:cNvPr id="20" name="Rectangle 17"/>
          <p:cNvSpPr/>
          <p:nvPr/>
        </p:nvSpPr>
        <p:spPr>
          <a:xfrm>
            <a:off x="6024787" y="1900003"/>
            <a:ext cx="546259" cy="1627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Model</a:t>
            </a:r>
          </a:p>
        </p:txBody>
      </p:sp>
      <p:sp>
        <p:nvSpPr>
          <p:cNvPr id="21" name="Rectangle 18"/>
          <p:cNvSpPr/>
          <p:nvPr/>
        </p:nvSpPr>
        <p:spPr>
          <a:xfrm>
            <a:off x="2747233" y="3705876"/>
            <a:ext cx="3841225" cy="30493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a:solidFill>
                  <a:srgbClr val="0070C0"/>
                </a:solidFill>
              </a:rPr>
              <a:t>Cross Platform –</a:t>
            </a:r>
            <a:r>
              <a:rPr lang="en-US" sz="882" b="1" dirty="0">
                <a:solidFill>
                  <a:srgbClr val="0070C0"/>
                </a:solidFill>
              </a:rPr>
              <a:t>PCL o Shared</a:t>
            </a:r>
          </a:p>
        </p:txBody>
      </p:sp>
    </p:spTree>
    <p:extLst>
      <p:ext uri="{BB962C8B-B14F-4D97-AF65-F5344CB8AC3E}">
        <p14:creationId xmlns:p14="http://schemas.microsoft.com/office/powerpoint/2010/main" val="208573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p:bldP spid="12" grpId="0"/>
      <p:bldP spid="14" grpId="0"/>
      <p:bldP spid="15" grpId="0" animBg="1"/>
      <p:bldP spid="16" grpId="0" animBg="1"/>
      <p:bldP spid="17" grpId="0" animBg="1"/>
      <p:bldP spid="18" grpId="0" animBg="1"/>
      <p:bldP spid="19" grpId="0" animBg="1"/>
      <p:bldP spid="20" grpId="0" animBg="1"/>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5330615" y="1748882"/>
            <a:ext cx="1775831" cy="32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685800"/>
            <a:endParaRPr lang="de-DE" sz="2400" b="1" dirty="0">
              <a:solidFill>
                <a:srgbClr val="027F98"/>
              </a:solidFill>
              <a:latin typeface="Myriad Pro"/>
              <a:cs typeface="Myriad Pro"/>
            </a:endParaRPr>
          </a:p>
        </p:txBody>
      </p:sp>
      <p:sp>
        <p:nvSpPr>
          <p:cNvPr id="12" name="TextBox 31"/>
          <p:cNvSpPr txBox="1"/>
          <p:nvPr/>
        </p:nvSpPr>
        <p:spPr>
          <a:xfrm>
            <a:off x="9350372" y="3136105"/>
            <a:ext cx="184731" cy="300082"/>
          </a:xfrm>
          <a:prstGeom prst="rect">
            <a:avLst/>
          </a:prstGeom>
          <a:noFill/>
        </p:spPr>
        <p:txBody>
          <a:bodyPr wrap="none" rtlCol="0">
            <a:spAutoFit/>
          </a:bodyPr>
          <a:lstStyle/>
          <a:p>
            <a:endParaRPr lang="en-US" sz="1350" dirty="0">
              <a:solidFill>
                <a:srgbClr val="027F98"/>
              </a:solidFill>
            </a:endParaRPr>
          </a:p>
        </p:txBody>
      </p:sp>
      <p:sp>
        <p:nvSpPr>
          <p:cNvPr id="24" name="TextBox 22"/>
          <p:cNvSpPr txBox="1"/>
          <p:nvPr/>
        </p:nvSpPr>
        <p:spPr>
          <a:xfrm>
            <a:off x="381000" y="438150"/>
            <a:ext cx="6864380" cy="523220"/>
          </a:xfrm>
          <a:prstGeom prst="rect">
            <a:avLst/>
          </a:prstGeom>
          <a:noFill/>
        </p:spPr>
        <p:txBody>
          <a:bodyPr wrap="none" rtlCol="0">
            <a:spAutoFit/>
          </a:bodyPr>
          <a:lstStyle/>
          <a:p>
            <a:r>
              <a:rPr lang="en-US" sz="2800" b="1" dirty="0" smtClean="0">
                <a:solidFill>
                  <a:schemeClr val="tx1">
                    <a:lumMod val="95000"/>
                    <a:lumOff val="5000"/>
                  </a:schemeClr>
                </a:solidFill>
                <a:latin typeface="Exo"/>
                <a:cs typeface="Segoe UI" panose="020B0502040204020203" pitchFamily="34" charset="0"/>
              </a:rPr>
              <a:t>COMPARATIVA DE PLATAFORMAS MÓVILES </a:t>
            </a:r>
            <a:r>
              <a:rPr lang="en-US" sz="2800" b="1" dirty="0" smtClean="0">
                <a:solidFill>
                  <a:schemeClr val="accent2"/>
                </a:solidFill>
                <a:latin typeface="Exo"/>
                <a:cs typeface="Segoe UI" panose="020B0502040204020203" pitchFamily="34" charset="0"/>
              </a:rPr>
              <a:t>NATIVO</a:t>
            </a:r>
            <a:endParaRPr lang="en-US" sz="2800" b="1" dirty="0">
              <a:solidFill>
                <a:schemeClr val="accent2"/>
              </a:solidFill>
              <a:latin typeface="Exo"/>
              <a:cs typeface="Segoe UI" panose="020B0502040204020203" pitchFamily="34" charset="0"/>
            </a:endParaRPr>
          </a:p>
        </p:txBody>
      </p:sp>
      <p:sp>
        <p:nvSpPr>
          <p:cNvPr id="10" name="TextBox 22"/>
          <p:cNvSpPr txBox="1"/>
          <p:nvPr/>
        </p:nvSpPr>
        <p:spPr>
          <a:xfrm>
            <a:off x="1977000" y="2229761"/>
            <a:ext cx="524503" cy="369332"/>
          </a:xfrm>
          <a:prstGeom prst="rect">
            <a:avLst/>
          </a:prstGeom>
          <a:noFill/>
        </p:spPr>
        <p:txBody>
          <a:bodyPr wrap="none" rtlCol="0">
            <a:spAutoFit/>
          </a:bodyPr>
          <a:lstStyle/>
          <a:p>
            <a:r>
              <a:rPr lang="en-US" dirty="0">
                <a:solidFill>
                  <a:srgbClr val="0F748A"/>
                </a:solidFill>
                <a:latin typeface="Segoe UI" panose="020B0502040204020203" pitchFamily="34" charset="0"/>
                <a:cs typeface="Segoe UI" panose="020B0502040204020203" pitchFamily="34" charset="0"/>
              </a:rPr>
              <a:t>IDE</a:t>
            </a:r>
          </a:p>
        </p:txBody>
      </p:sp>
      <p:sp>
        <p:nvSpPr>
          <p:cNvPr id="14" name="TextBox 22"/>
          <p:cNvSpPr txBox="1"/>
          <p:nvPr/>
        </p:nvSpPr>
        <p:spPr>
          <a:xfrm>
            <a:off x="1686655" y="2917813"/>
            <a:ext cx="1103187" cy="369332"/>
          </a:xfrm>
          <a:prstGeom prst="rect">
            <a:avLst/>
          </a:prstGeom>
          <a:noFill/>
        </p:spPr>
        <p:txBody>
          <a:bodyPr wrap="none" rtlCol="0">
            <a:spAutoFit/>
          </a:bodyPr>
          <a:lstStyle/>
          <a:p>
            <a:r>
              <a:rPr lang="en-US" dirty="0" err="1">
                <a:solidFill>
                  <a:srgbClr val="0F748A"/>
                </a:solidFill>
                <a:latin typeface="Segoe UI" panose="020B0502040204020203" pitchFamily="34" charset="0"/>
                <a:cs typeface="Segoe UI" panose="020B0502040204020203" pitchFamily="34" charset="0"/>
              </a:rPr>
              <a:t>Lenguaje</a:t>
            </a:r>
            <a:endParaRPr lang="en-US" dirty="0">
              <a:solidFill>
                <a:srgbClr val="0F748A"/>
              </a:solidFill>
              <a:latin typeface="Segoe UI" panose="020B0502040204020203" pitchFamily="34" charset="0"/>
              <a:cs typeface="Segoe UI" panose="020B0502040204020203" pitchFamily="34" charset="0"/>
            </a:endParaRPr>
          </a:p>
        </p:txBody>
      </p:sp>
      <p:sp>
        <p:nvSpPr>
          <p:cNvPr id="15" name="TextBox 22"/>
          <p:cNvSpPr txBox="1"/>
          <p:nvPr/>
        </p:nvSpPr>
        <p:spPr>
          <a:xfrm>
            <a:off x="1851965" y="3605866"/>
            <a:ext cx="774571" cy="369332"/>
          </a:xfrm>
          <a:prstGeom prst="rect">
            <a:avLst/>
          </a:prstGeom>
          <a:noFill/>
        </p:spPr>
        <p:txBody>
          <a:bodyPr wrap="none" rtlCol="0">
            <a:spAutoFit/>
          </a:bodyPr>
          <a:lstStyle/>
          <a:p>
            <a:r>
              <a:rPr lang="en-US" dirty="0">
                <a:solidFill>
                  <a:srgbClr val="0F748A"/>
                </a:solidFill>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2915836" y="1492011"/>
          <a:ext cx="4572000" cy="2811780"/>
        </p:xfrm>
        <a:graphic>
          <a:graphicData uri="http://schemas.openxmlformats.org/drawingml/2006/table">
            <a:tbl>
              <a:tblPr firstRow="1" bandRow="1">
                <a:tableStyleId>{21E4AEA4-8DFA-4A89-87EB-49C32662AFE0}</a:tableStyleId>
              </a:tblPr>
              <a:tblGrid>
                <a:gridCol w="1524000"/>
                <a:gridCol w="1524000"/>
                <a:gridCol w="1524000"/>
              </a:tblGrid>
              <a:tr h="617220">
                <a:tc>
                  <a:txBody>
                    <a:bodyPr/>
                    <a:lstStyle/>
                    <a:p>
                      <a:pPr algn="ctr"/>
                      <a:r>
                        <a:rPr lang="es-ES" sz="1800" dirty="0" smtClean="0"/>
                        <a:t>iOS</a:t>
                      </a:r>
                      <a:endParaRPr lang="es-ES" sz="1800" dirty="0"/>
                    </a:p>
                  </a:txBody>
                  <a:tcPr marL="68580" marR="68580" marT="34290" marB="34290"/>
                </a:tc>
                <a:tc>
                  <a:txBody>
                    <a:bodyPr/>
                    <a:lstStyle/>
                    <a:p>
                      <a:pPr algn="ctr"/>
                      <a:r>
                        <a:rPr lang="es-ES" sz="1800" dirty="0" smtClean="0"/>
                        <a:t>Android</a:t>
                      </a:r>
                      <a:endParaRPr lang="es-ES" sz="1800" dirty="0"/>
                    </a:p>
                  </a:txBody>
                  <a:tcPr marL="68580" marR="68580" marT="34290" marB="34290"/>
                </a:tc>
                <a:tc>
                  <a:txBody>
                    <a:bodyPr/>
                    <a:lstStyle/>
                    <a:p>
                      <a:pPr algn="ctr"/>
                      <a:r>
                        <a:rPr lang="es-ES" sz="1800" dirty="0" smtClean="0"/>
                        <a:t>Windows Phone</a:t>
                      </a:r>
                      <a:endParaRPr lang="es-ES" sz="1800" dirty="0"/>
                    </a:p>
                  </a:txBody>
                  <a:tcPr marL="68580" marR="68580" marT="34290" marB="34290"/>
                </a:tc>
              </a:tr>
              <a:tr h="617220">
                <a:tc>
                  <a:txBody>
                    <a:bodyPr/>
                    <a:lstStyle/>
                    <a:p>
                      <a:pPr algn="ctr"/>
                      <a:r>
                        <a:rPr lang="es-ES" sz="1800" dirty="0" err="1" smtClean="0"/>
                        <a:t>Xcode</a:t>
                      </a:r>
                      <a:endParaRPr lang="es-ES" sz="1800" dirty="0"/>
                    </a:p>
                  </a:txBody>
                  <a:tcPr marL="68580" marR="68580" marT="34290" marB="34290"/>
                </a:tc>
                <a:tc>
                  <a:txBody>
                    <a:bodyPr/>
                    <a:lstStyle/>
                    <a:p>
                      <a:pPr algn="ctr"/>
                      <a:r>
                        <a:rPr lang="es-ES" sz="1800" dirty="0" smtClean="0"/>
                        <a:t>Android Studio</a:t>
                      </a:r>
                      <a:endParaRPr lang="es-ES" sz="1800" dirty="0"/>
                    </a:p>
                  </a:txBody>
                  <a:tcPr marL="68580" marR="68580" marT="34290" marB="34290"/>
                </a:tc>
                <a:tc>
                  <a:txBody>
                    <a:bodyPr/>
                    <a:lstStyle/>
                    <a:p>
                      <a:pPr algn="ctr"/>
                      <a:r>
                        <a:rPr lang="es-ES" sz="1800" dirty="0" smtClean="0"/>
                        <a:t>Visual</a:t>
                      </a:r>
                      <a:r>
                        <a:rPr lang="es-ES" sz="1800" baseline="0" dirty="0" smtClean="0"/>
                        <a:t> Studio</a:t>
                      </a:r>
                      <a:endParaRPr lang="es-ES" sz="1800" dirty="0"/>
                    </a:p>
                  </a:txBody>
                  <a:tcPr marL="68580" marR="68580" marT="34290" marB="34290"/>
                </a:tc>
              </a:tr>
              <a:tr h="8915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800" dirty="0" err="1" smtClean="0"/>
                        <a:t>ObjectiveC</a:t>
                      </a:r>
                      <a:r>
                        <a:rPr lang="es-ES" sz="1800" dirty="0" smtClean="0"/>
                        <a:t> o Swift</a:t>
                      </a:r>
                    </a:p>
                    <a:p>
                      <a:pPr algn="ctr"/>
                      <a:endParaRPr lang="es-ES" sz="1800" dirty="0"/>
                    </a:p>
                  </a:txBody>
                  <a:tcPr marL="68580" marR="68580" marT="34290" marB="34290"/>
                </a:tc>
                <a:tc>
                  <a:txBody>
                    <a:bodyPr/>
                    <a:lstStyle/>
                    <a:p>
                      <a:pPr algn="ctr"/>
                      <a:r>
                        <a:rPr lang="es-ES" sz="1800" dirty="0" smtClean="0"/>
                        <a:t>Java</a:t>
                      </a:r>
                      <a:endParaRPr lang="es-ES" sz="1800" dirty="0"/>
                    </a:p>
                  </a:txBody>
                  <a:tcPr marL="68580" marR="68580" marT="34290" marB="34290"/>
                </a:tc>
                <a:tc>
                  <a:txBody>
                    <a:bodyPr/>
                    <a:lstStyle/>
                    <a:p>
                      <a:pPr algn="ctr"/>
                      <a:r>
                        <a:rPr lang="es-ES" sz="1800" dirty="0" smtClean="0"/>
                        <a:t>C#</a:t>
                      </a:r>
                      <a:endParaRPr lang="es-ES" sz="1800" dirty="0"/>
                    </a:p>
                  </a:txBody>
                  <a:tcPr marL="68580" marR="68580" marT="34290" marB="34290"/>
                </a:tc>
              </a:tr>
              <a:tr h="342900">
                <a:tc>
                  <a:txBody>
                    <a:bodyPr/>
                    <a:lstStyle/>
                    <a:p>
                      <a:pPr algn="ctr"/>
                      <a:r>
                        <a:rPr lang="es-ES" sz="1800" dirty="0" err="1" smtClean="0"/>
                        <a:t>Storyboard</a:t>
                      </a:r>
                      <a:endParaRPr lang="es-ES" sz="1800" dirty="0"/>
                    </a:p>
                  </a:txBody>
                  <a:tcPr marL="68580" marR="68580" marT="34290" marB="34290"/>
                </a:tc>
                <a:tc>
                  <a:txBody>
                    <a:bodyPr/>
                    <a:lstStyle/>
                    <a:p>
                      <a:pPr algn="ctr"/>
                      <a:r>
                        <a:rPr lang="es-ES" sz="1800" dirty="0" smtClean="0"/>
                        <a:t>AXML</a:t>
                      </a:r>
                      <a:endParaRPr lang="es-ES" sz="1800" dirty="0"/>
                    </a:p>
                  </a:txBody>
                  <a:tcPr marL="68580" marR="68580" marT="34290" marB="34290"/>
                </a:tc>
                <a:tc>
                  <a:txBody>
                    <a:bodyPr/>
                    <a:lstStyle/>
                    <a:p>
                      <a:pPr algn="ctr"/>
                      <a:r>
                        <a:rPr lang="es-ES" sz="1800" dirty="0" smtClean="0"/>
                        <a:t>XAML</a:t>
                      </a:r>
                      <a:endParaRPr lang="es-ES" sz="1800" dirty="0"/>
                    </a:p>
                  </a:txBody>
                  <a:tcPr marL="68580" marR="68580" marT="34290" marB="34290"/>
                </a:tc>
              </a:tr>
              <a:tr h="342900">
                <a:tc>
                  <a:txBody>
                    <a:bodyPr/>
                    <a:lstStyle/>
                    <a:p>
                      <a:pPr algn="ctr"/>
                      <a:r>
                        <a:rPr lang="es-ES" sz="1800" dirty="0" smtClean="0"/>
                        <a:t>MVC</a:t>
                      </a:r>
                      <a:endParaRPr lang="es-ES" sz="1800" dirty="0"/>
                    </a:p>
                  </a:txBody>
                  <a:tcPr marL="68580" marR="68580" marT="34290" marB="34290"/>
                </a:tc>
                <a:tc>
                  <a:txBody>
                    <a:bodyPr/>
                    <a:lstStyle/>
                    <a:p>
                      <a:pPr algn="ctr"/>
                      <a:r>
                        <a:rPr lang="es-ES" sz="1800" dirty="0" smtClean="0"/>
                        <a:t>MVC</a:t>
                      </a:r>
                      <a:endParaRPr lang="es-ES" sz="1800" dirty="0"/>
                    </a:p>
                  </a:txBody>
                  <a:tcPr marL="68580" marR="68580" marT="34290" marB="34290"/>
                </a:tc>
                <a:tc>
                  <a:txBody>
                    <a:bodyPr/>
                    <a:lstStyle/>
                    <a:p>
                      <a:pPr algn="ctr"/>
                      <a:r>
                        <a:rPr lang="es-ES" sz="1800" dirty="0" smtClean="0"/>
                        <a:t>MVVM</a:t>
                      </a:r>
                      <a:endParaRPr lang="es-ES" sz="1800" dirty="0"/>
                    </a:p>
                  </a:txBody>
                  <a:tcPr marL="68580" marR="68580" marT="34290" marB="34290"/>
                </a:tc>
              </a:tr>
            </a:tbl>
          </a:graphicData>
        </a:graphic>
      </p:graphicFrame>
      <p:sp>
        <p:nvSpPr>
          <p:cNvPr id="16" name="TextBox 22"/>
          <p:cNvSpPr txBox="1"/>
          <p:nvPr/>
        </p:nvSpPr>
        <p:spPr>
          <a:xfrm>
            <a:off x="1608766" y="4003160"/>
            <a:ext cx="1613084" cy="300082"/>
          </a:xfrm>
          <a:prstGeom prst="rect">
            <a:avLst/>
          </a:prstGeom>
          <a:noFill/>
        </p:spPr>
        <p:txBody>
          <a:bodyPr wrap="square" rtlCol="0">
            <a:spAutoFit/>
          </a:bodyPr>
          <a:lstStyle/>
          <a:p>
            <a:r>
              <a:rPr lang="en-US" sz="1350" dirty="0" err="1">
                <a:solidFill>
                  <a:srgbClr val="0F748A"/>
                </a:solidFill>
                <a:latin typeface="Segoe UI" panose="020B0502040204020203" pitchFamily="34" charset="0"/>
                <a:cs typeface="Segoe UI" panose="020B0502040204020203" pitchFamily="34" charset="0"/>
              </a:rPr>
              <a:t>Patrón</a:t>
            </a:r>
            <a:r>
              <a:rPr lang="en-US" sz="1350" dirty="0">
                <a:solidFill>
                  <a:srgbClr val="0F748A"/>
                </a:solidFill>
                <a:latin typeface="Segoe UI" panose="020B0502040204020203" pitchFamily="34" charset="0"/>
                <a:cs typeface="Segoe UI" panose="020B0502040204020203" pitchFamily="34" charset="0"/>
              </a:rPr>
              <a:t> </a:t>
            </a:r>
            <a:r>
              <a:rPr lang="en-US" sz="1350" dirty="0" err="1">
                <a:solidFill>
                  <a:srgbClr val="0F748A"/>
                </a:solidFill>
                <a:latin typeface="Segoe UI" panose="020B0502040204020203" pitchFamily="34" charset="0"/>
                <a:cs typeface="Segoe UI" panose="020B0502040204020203" pitchFamily="34" charset="0"/>
              </a:rPr>
              <a:t>diseño</a:t>
            </a:r>
            <a:endParaRPr lang="en-US" sz="1350" dirty="0">
              <a:solidFill>
                <a:srgbClr val="0F748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181472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err="1" smtClean="0">
                <a:latin typeface="Exo" pitchFamily="50" charset="0"/>
              </a:rPr>
              <a:t>Xamarin.Forms</a:t>
            </a:r>
            <a:r>
              <a:rPr lang="en-US" i="1" dirty="0" smtClean="0">
                <a:latin typeface="Exo" pitchFamily="50" charset="0"/>
              </a:rPr>
              <a:t> </a:t>
            </a:r>
            <a:r>
              <a:rPr lang="en-US" i="1" dirty="0" err="1" smtClean="0">
                <a:latin typeface="Exo" pitchFamily="50" charset="0"/>
              </a:rPr>
              <a:t>utilizando</a:t>
            </a:r>
            <a:r>
              <a:rPr lang="en-US" i="1" dirty="0" smtClean="0">
                <a:latin typeface="Exo" pitchFamily="50" charset="0"/>
              </a:rPr>
              <a:t> MVVM</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10703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16222" y="5404433"/>
            <a:ext cx="184666" cy="369332"/>
          </a:xfrm>
          <a:prstGeom prst="rect">
            <a:avLst/>
          </a:prstGeom>
          <a:noFill/>
        </p:spPr>
        <p:txBody>
          <a:bodyPr wrap="none" rtlCol="0">
            <a:spAutoFit/>
          </a:bodyPr>
          <a:lstStyle/>
          <a:p>
            <a:endParaRPr lang="en-US" dirty="0"/>
          </a:p>
        </p:txBody>
      </p:sp>
      <p:cxnSp>
        <p:nvCxnSpPr>
          <p:cNvPr id="4" name="Straight Connector 3"/>
          <p:cNvCxnSpPr/>
          <p:nvPr/>
        </p:nvCxnSpPr>
        <p:spPr>
          <a:xfrm>
            <a:off x="540416" y="2573860"/>
            <a:ext cx="7180771" cy="0"/>
          </a:xfrm>
          <a:prstGeom prst="line">
            <a:avLst/>
          </a:prstGeom>
          <a:ln>
            <a:solidFill>
              <a:srgbClr val="6C6C6C"/>
            </a:solidFill>
          </a:ln>
        </p:spPr>
        <p:style>
          <a:lnRef idx="1">
            <a:schemeClr val="dk1"/>
          </a:lnRef>
          <a:fillRef idx="0">
            <a:schemeClr val="dk1"/>
          </a:fillRef>
          <a:effectRef idx="0">
            <a:schemeClr val="dk1"/>
          </a:effectRef>
          <a:fontRef idx="minor">
            <a:schemeClr val="tx1"/>
          </a:fontRef>
        </p:style>
      </p:cxnSp>
      <p:sp>
        <p:nvSpPr>
          <p:cNvPr id="9" name="Subtitle 1"/>
          <p:cNvSpPr>
            <a:spLocks noGrp="1"/>
          </p:cNvSpPr>
          <p:nvPr>
            <p:ph type="subTitle" idx="1"/>
          </p:nvPr>
        </p:nvSpPr>
        <p:spPr>
          <a:xfrm>
            <a:off x="465666" y="1571720"/>
            <a:ext cx="7620001" cy="946509"/>
          </a:xfrm>
        </p:spPr>
        <p:txBody>
          <a:bodyPr/>
          <a:lstStyle/>
          <a:p>
            <a:pPr>
              <a:lnSpc>
                <a:spcPct val="120000"/>
              </a:lnSpc>
            </a:pPr>
            <a:r>
              <a:rPr lang="es-ES" sz="4800" dirty="0" smtClean="0">
                <a:solidFill>
                  <a:srgbClr val="666666"/>
                </a:solidFill>
              </a:rPr>
              <a:t>¿Qué podemos compartir con este planteamiento?</a:t>
            </a:r>
            <a:endParaRPr lang="en-US" sz="4800" dirty="0">
              <a:solidFill>
                <a:srgbClr val="666666"/>
              </a:solidFill>
            </a:endParaRPr>
          </a:p>
        </p:txBody>
      </p:sp>
    </p:spTree>
    <p:extLst>
      <p:ext uri="{BB962C8B-B14F-4D97-AF65-F5344CB8AC3E}">
        <p14:creationId xmlns:p14="http://schemas.microsoft.com/office/powerpoint/2010/main" val="41380651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4"/>
            <a:ext cx="8229600" cy="645795"/>
          </a:xfrm>
        </p:spPr>
        <p:txBody>
          <a:bodyPr>
            <a:normAutofit fontScale="90000"/>
          </a:bodyPr>
          <a:lstStyle/>
          <a:p>
            <a:pPr algn="l"/>
            <a:r>
              <a:rPr lang="en-US" b="1" dirty="0" smtClean="0">
                <a:latin typeface="Exo"/>
              </a:rPr>
              <a:t>EL ENFOQUE </a:t>
            </a:r>
            <a:r>
              <a:rPr lang="en-US" b="1" dirty="0" smtClean="0">
                <a:solidFill>
                  <a:schemeClr val="accent2"/>
                </a:solidFill>
                <a:latin typeface="Exo"/>
              </a:rPr>
              <a:t>“ESCRIBE UNA VEZ” </a:t>
            </a:r>
            <a:r>
              <a:rPr lang="en-US" b="1" dirty="0" smtClean="0">
                <a:latin typeface="Exo"/>
              </a:rPr>
              <a:t>PARA TODO</a:t>
            </a:r>
            <a:endParaRPr lang="en-US" b="1" dirty="0">
              <a:latin typeface="Exo"/>
            </a:endParaRPr>
          </a:p>
        </p:txBody>
      </p:sp>
      <p:sp>
        <p:nvSpPr>
          <p:cNvPr id="8" name="Rectangle 7"/>
          <p:cNvSpPr/>
          <p:nvPr/>
        </p:nvSpPr>
        <p:spPr>
          <a:xfrm>
            <a:off x="457200" y="1978776"/>
            <a:ext cx="3130985" cy="873316"/>
          </a:xfrm>
          <a:prstGeom prst="rect">
            <a:avLst/>
          </a:prstGeom>
        </p:spPr>
        <p:txBody>
          <a:bodyPr wrap="none">
            <a:spAutoFit/>
          </a:bodyPr>
          <a:lstStyle/>
          <a:p>
            <a:pPr>
              <a:lnSpc>
                <a:spcPct val="110000"/>
              </a:lnSpc>
            </a:pPr>
            <a:r>
              <a:rPr lang="en-US" sz="2400" dirty="0" err="1" smtClean="0">
                <a:solidFill>
                  <a:srgbClr val="666666"/>
                </a:solidFill>
                <a:latin typeface="Helvetica Light"/>
                <a:cs typeface="Helvetica Light"/>
              </a:rPr>
              <a:t>Mínimo</a:t>
            </a:r>
            <a:r>
              <a:rPr lang="en-US" sz="2400" dirty="0" smtClean="0">
                <a:solidFill>
                  <a:srgbClr val="666666"/>
                </a:solidFill>
                <a:latin typeface="Helvetica Light"/>
                <a:cs typeface="Helvetica Light"/>
              </a:rPr>
              <a:t> </a:t>
            </a:r>
            <a:r>
              <a:rPr lang="en-US" sz="2400" dirty="0" err="1" smtClean="0">
                <a:solidFill>
                  <a:srgbClr val="666666"/>
                </a:solidFill>
                <a:latin typeface="Helvetica Light"/>
                <a:cs typeface="Helvetica Light"/>
              </a:rPr>
              <a:t>Denominador</a:t>
            </a:r>
            <a:endParaRPr lang="en-US" sz="2400" dirty="0" smtClean="0">
              <a:solidFill>
                <a:srgbClr val="666666"/>
              </a:solidFill>
              <a:latin typeface="Helvetica Light"/>
              <a:cs typeface="Helvetica Light"/>
            </a:endParaRPr>
          </a:p>
          <a:p>
            <a:pPr>
              <a:lnSpc>
                <a:spcPct val="110000"/>
              </a:lnSpc>
            </a:pPr>
            <a:r>
              <a:rPr lang="en-US" sz="2400" dirty="0" err="1" smtClean="0">
                <a:solidFill>
                  <a:srgbClr val="666666"/>
                </a:solidFill>
                <a:latin typeface="Helvetica Light"/>
                <a:cs typeface="Helvetica Light"/>
              </a:rPr>
              <a:t>Común</a:t>
            </a:r>
            <a:endParaRPr lang="en-US" sz="2400" dirty="0">
              <a:solidFill>
                <a:srgbClr val="666666"/>
              </a:solidFill>
              <a:latin typeface="Helvetica Light"/>
              <a:cs typeface="Helvetica Light"/>
            </a:endParaRPr>
          </a:p>
        </p:txBody>
      </p:sp>
      <p:cxnSp>
        <p:nvCxnSpPr>
          <p:cNvPr id="11" name="Straight Connector 10"/>
          <p:cNvCxnSpPr/>
          <p:nvPr/>
        </p:nvCxnSpPr>
        <p:spPr>
          <a:xfrm flipV="1">
            <a:off x="533403" y="1895309"/>
            <a:ext cx="2810933" cy="13469"/>
          </a:xfrm>
          <a:prstGeom prst="line">
            <a:avLst/>
          </a:prstGeom>
          <a:ln w="3175" cmpd="sng">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533403" y="2987509"/>
            <a:ext cx="2810933" cy="13469"/>
          </a:xfrm>
          <a:prstGeom prst="line">
            <a:avLst/>
          </a:prstGeom>
          <a:ln w="3175" cmpd="sng">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3" name="Picture 12" descr="black bo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47517" y="882388"/>
            <a:ext cx="3130378" cy="3712774"/>
          </a:xfrm>
          <a:prstGeom prst="rect">
            <a:avLst/>
          </a:prstGeom>
        </p:spPr>
      </p:pic>
    </p:spTree>
    <p:extLst>
      <p:ext uri="{BB962C8B-B14F-4D97-AF65-F5344CB8AC3E}">
        <p14:creationId xmlns:p14="http://schemas.microsoft.com/office/powerpoint/2010/main" val="1178144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2057400" y="285750"/>
            <a:ext cx="5296788" cy="4313552"/>
          </a:xfrm>
          <a:prstGeom prst="rect">
            <a:avLst/>
          </a:prstGeom>
        </p:spPr>
      </p:pic>
    </p:spTree>
    <p:extLst>
      <p:ext uri="{BB962C8B-B14F-4D97-AF65-F5344CB8AC3E}">
        <p14:creationId xmlns:p14="http://schemas.microsoft.com/office/powerpoint/2010/main" val="996105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a:spLocks/>
          </p:cNvSpPr>
          <p:nvPr/>
        </p:nvSpPr>
        <p:spPr>
          <a:xfrm>
            <a:off x="607280" y="519574"/>
            <a:ext cx="5094140" cy="427127"/>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t>El </a:t>
            </a:r>
            <a:r>
              <a:rPr lang="en-US" sz="3200" dirty="0" err="1" smtClean="0"/>
              <a:t>enfoque</a:t>
            </a:r>
            <a:r>
              <a:rPr lang="en-US" sz="3200" dirty="0" smtClean="0"/>
              <a:t> de </a:t>
            </a:r>
            <a:r>
              <a:rPr lang="en-US" sz="3200" dirty="0" smtClean="0">
                <a:solidFill>
                  <a:schemeClr val="accent2"/>
                </a:solidFill>
              </a:rPr>
              <a:t>Xamarin</a:t>
            </a:r>
            <a:endParaRPr lang="en-US" sz="3600" dirty="0">
              <a:solidFill>
                <a:schemeClr val="accent2"/>
              </a:solidFill>
            </a:endParaRPr>
          </a:p>
        </p:txBody>
      </p:sp>
      <p:pic>
        <p:nvPicPr>
          <p:cNvPr id="28" name="Picture 9" descr="uniqu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55677" y="1977684"/>
            <a:ext cx="2999597" cy="1998222"/>
          </a:xfrm>
          <a:prstGeom prst="rect">
            <a:avLst/>
          </a:prstGeom>
        </p:spPr>
      </p:pic>
      <p:pic>
        <p:nvPicPr>
          <p:cNvPr id="29" name="Picture 10" descr="uniqu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968246" y="1977684"/>
            <a:ext cx="2999597" cy="1998222"/>
          </a:xfrm>
          <a:prstGeom prst="rect">
            <a:avLst/>
          </a:prstGeom>
        </p:spPr>
      </p:pic>
      <p:sp>
        <p:nvSpPr>
          <p:cNvPr id="30" name="TextBox 26"/>
          <p:cNvSpPr txBox="1">
            <a:spLocks noChangeArrowheads="1"/>
          </p:cNvSpPr>
          <p:nvPr/>
        </p:nvSpPr>
        <p:spPr bwMode="auto">
          <a:xfrm>
            <a:off x="4968246" y="1439217"/>
            <a:ext cx="2997347" cy="5724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sz="1200" dirty="0">
                <a:solidFill>
                  <a:srgbClr val="595959"/>
                </a:solidFill>
                <a:latin typeface="Helvetica Light"/>
                <a:cs typeface="Helvetica Light"/>
              </a:rPr>
              <a:t>Con </a:t>
            </a:r>
            <a:r>
              <a:rPr lang="en-US" sz="1200" dirty="0" err="1">
                <a:solidFill>
                  <a:srgbClr val="595959"/>
                </a:solidFill>
                <a:latin typeface="Helvetica Light"/>
                <a:cs typeface="Helvetica Light"/>
              </a:rPr>
              <a:t>Xamarin.Forms</a:t>
            </a:r>
            <a:r>
              <a:rPr lang="en-US" sz="1200" dirty="0">
                <a:solidFill>
                  <a:srgbClr val="595959"/>
                </a:solidFill>
                <a:latin typeface="Helvetica Light"/>
                <a:cs typeface="Helvetica Light"/>
              </a:rPr>
              <a:t>: </a:t>
            </a:r>
          </a:p>
          <a:p>
            <a:pPr algn="ctr" eaLnBrk="1" hangingPunct="1">
              <a:lnSpc>
                <a:spcPct val="130000"/>
              </a:lnSpc>
            </a:pPr>
            <a:r>
              <a:rPr lang="en-US" sz="1200" dirty="0">
                <a:solidFill>
                  <a:srgbClr val="595959"/>
                </a:solidFill>
                <a:latin typeface="Helvetica Light"/>
                <a:cs typeface="Helvetica Light"/>
              </a:rPr>
              <a:t>Se </a:t>
            </a:r>
            <a:r>
              <a:rPr lang="en-US" sz="1200" dirty="0" err="1">
                <a:solidFill>
                  <a:srgbClr val="595959"/>
                </a:solidFill>
                <a:latin typeface="Helvetica Light"/>
                <a:cs typeface="Helvetica Light"/>
              </a:rPr>
              <a:t>comparte</a:t>
            </a:r>
            <a:r>
              <a:rPr lang="en-US" sz="1200" dirty="0">
                <a:solidFill>
                  <a:srgbClr val="595959"/>
                </a:solidFill>
                <a:latin typeface="Helvetica Light"/>
                <a:cs typeface="Helvetica Light"/>
              </a:rPr>
              <a:t> </a:t>
            </a:r>
            <a:r>
              <a:rPr lang="en-US" sz="1200" dirty="0" err="1">
                <a:solidFill>
                  <a:srgbClr val="595959"/>
                </a:solidFill>
                <a:latin typeface="Helvetica Light"/>
                <a:cs typeface="Helvetica Light"/>
              </a:rPr>
              <a:t>más</a:t>
            </a:r>
            <a:r>
              <a:rPr lang="en-US" sz="1200" dirty="0">
                <a:solidFill>
                  <a:srgbClr val="595959"/>
                </a:solidFill>
                <a:latin typeface="Helvetica Light"/>
                <a:cs typeface="Helvetica Light"/>
              </a:rPr>
              <a:t>, </a:t>
            </a:r>
            <a:r>
              <a:rPr lang="en-US" sz="1200" dirty="0" err="1">
                <a:solidFill>
                  <a:srgbClr val="595959"/>
                </a:solidFill>
                <a:latin typeface="Helvetica Light"/>
                <a:cs typeface="Helvetica Light"/>
              </a:rPr>
              <a:t>controles</a:t>
            </a:r>
            <a:r>
              <a:rPr lang="en-US" sz="1200" dirty="0">
                <a:solidFill>
                  <a:srgbClr val="595959"/>
                </a:solidFill>
                <a:latin typeface="Helvetica Light"/>
                <a:cs typeface="Helvetica Light"/>
              </a:rPr>
              <a:t> </a:t>
            </a:r>
            <a:r>
              <a:rPr lang="en-US" sz="1200" dirty="0" err="1">
                <a:solidFill>
                  <a:srgbClr val="595959"/>
                </a:solidFill>
                <a:latin typeface="Helvetica Light"/>
                <a:cs typeface="Helvetica Light"/>
              </a:rPr>
              <a:t>compartidos</a:t>
            </a:r>
            <a:endParaRPr lang="en-US" sz="1200" dirty="0">
              <a:solidFill>
                <a:srgbClr val="595959"/>
              </a:solidFill>
              <a:latin typeface="Helvetica Light"/>
              <a:cs typeface="Helvetica Light"/>
            </a:endParaRPr>
          </a:p>
        </p:txBody>
      </p:sp>
      <p:sp>
        <p:nvSpPr>
          <p:cNvPr id="31" name="TextBox 31"/>
          <p:cNvSpPr txBox="1">
            <a:spLocks noChangeArrowheads="1"/>
          </p:cNvSpPr>
          <p:nvPr/>
        </p:nvSpPr>
        <p:spPr bwMode="auto">
          <a:xfrm>
            <a:off x="1655677" y="1556081"/>
            <a:ext cx="2997347" cy="3323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sz="1200" dirty="0">
                <a:solidFill>
                  <a:srgbClr val="595959"/>
                </a:solidFill>
                <a:latin typeface="Helvetica Light"/>
                <a:cs typeface="Helvetica Light"/>
              </a:rPr>
              <a:t>El </a:t>
            </a:r>
            <a:r>
              <a:rPr lang="en-US" sz="1200" dirty="0" err="1">
                <a:solidFill>
                  <a:srgbClr val="595959"/>
                </a:solidFill>
                <a:latin typeface="Helvetica Light"/>
                <a:cs typeface="Helvetica Light"/>
              </a:rPr>
              <a:t>enfoque</a:t>
            </a:r>
            <a:r>
              <a:rPr lang="en-US" sz="1200" dirty="0">
                <a:solidFill>
                  <a:srgbClr val="595959"/>
                </a:solidFill>
                <a:latin typeface="Helvetica Light"/>
                <a:cs typeface="Helvetica Light"/>
              </a:rPr>
              <a:t> </a:t>
            </a:r>
            <a:r>
              <a:rPr lang="en-US" sz="1200" dirty="0" err="1">
                <a:solidFill>
                  <a:srgbClr val="595959"/>
                </a:solidFill>
                <a:latin typeface="Helvetica Light"/>
                <a:cs typeface="Helvetica Light"/>
              </a:rPr>
              <a:t>tradicional</a:t>
            </a:r>
            <a:r>
              <a:rPr lang="en-US" sz="1200" dirty="0">
                <a:solidFill>
                  <a:srgbClr val="595959"/>
                </a:solidFill>
                <a:latin typeface="Helvetica Light"/>
                <a:cs typeface="Helvetica Light"/>
              </a:rPr>
              <a:t> de </a:t>
            </a:r>
            <a:r>
              <a:rPr lang="en-US" sz="1200" dirty="0" err="1">
                <a:solidFill>
                  <a:srgbClr val="595959"/>
                </a:solidFill>
                <a:latin typeface="Helvetica Light"/>
                <a:cs typeface="Helvetica Light"/>
              </a:rPr>
              <a:t>Xamarin</a:t>
            </a:r>
            <a:endParaRPr lang="en-US" sz="1200" dirty="0">
              <a:solidFill>
                <a:srgbClr val="595959"/>
              </a:solidFill>
              <a:latin typeface="Helvetica Light"/>
              <a:cs typeface="Helvetica Light"/>
            </a:endParaRPr>
          </a:p>
        </p:txBody>
      </p:sp>
      <p:sp>
        <p:nvSpPr>
          <p:cNvPr id="32" name="Rectangle 2"/>
          <p:cNvSpPr/>
          <p:nvPr/>
        </p:nvSpPr>
        <p:spPr>
          <a:xfrm>
            <a:off x="4968246" y="2399490"/>
            <a:ext cx="2997347" cy="49119"/>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3" name="Rectangle 13"/>
          <p:cNvSpPr/>
          <p:nvPr/>
        </p:nvSpPr>
        <p:spPr>
          <a:xfrm>
            <a:off x="4968246" y="2450425"/>
            <a:ext cx="2997347" cy="358568"/>
          </a:xfrm>
          <a:prstGeom prst="rect">
            <a:avLst/>
          </a:prstGeom>
          <a:solidFill>
            <a:srgbClr val="216B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latin typeface="Helvetica Light"/>
                <a:cs typeface="Helvetica Light"/>
              </a:rPr>
              <a:t>Shared UI Code</a:t>
            </a:r>
          </a:p>
        </p:txBody>
      </p:sp>
    </p:spTree>
    <p:extLst>
      <p:ext uri="{BB962C8B-B14F-4D97-AF65-F5344CB8AC3E}">
        <p14:creationId xmlns:p14="http://schemas.microsoft.com/office/powerpoint/2010/main" val="159336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animBg="1"/>
      <p:bldP spid="3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2362200" y="133350"/>
            <a:ext cx="4262274" cy="4343719"/>
          </a:xfrm>
          <a:prstGeom prst="rect">
            <a:avLst/>
          </a:prstGeom>
        </p:spPr>
      </p:pic>
    </p:spTree>
    <p:extLst>
      <p:ext uri="{BB962C8B-B14F-4D97-AF65-F5344CB8AC3E}">
        <p14:creationId xmlns:p14="http://schemas.microsoft.com/office/powerpoint/2010/main" val="571842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784" y="402263"/>
            <a:ext cx="8228433" cy="522707"/>
          </a:xfrm>
        </p:spPr>
        <p:txBody>
          <a:bodyPr/>
          <a:lstStyle/>
          <a:p>
            <a:pPr algn="l"/>
            <a:r>
              <a:rPr lang="en-US" sz="4000" b="1" dirty="0" smtClean="0">
                <a:latin typeface="Exo"/>
              </a:rPr>
              <a:t>TÉCNICAS DE </a:t>
            </a:r>
            <a:r>
              <a:rPr lang="en-US" sz="4000" b="1" dirty="0" smtClean="0">
                <a:solidFill>
                  <a:schemeClr val="accent2"/>
                </a:solidFill>
                <a:latin typeface="Exo"/>
              </a:rPr>
              <a:t>REUTILIZACIÓN</a:t>
            </a:r>
            <a:r>
              <a:rPr lang="en-US" sz="4000" b="1" dirty="0" smtClean="0">
                <a:latin typeface="Exo"/>
              </a:rPr>
              <a:t> DE CÓDIGO</a:t>
            </a:r>
            <a:endParaRPr lang="en-US" sz="4000" b="1" dirty="0">
              <a:latin typeface="Exo"/>
            </a:endParaRPr>
          </a:p>
        </p:txBody>
      </p:sp>
      <p:grpSp>
        <p:nvGrpSpPr>
          <p:cNvPr id="5" name="Group 1279"/>
          <p:cNvGrpSpPr/>
          <p:nvPr/>
        </p:nvGrpSpPr>
        <p:grpSpPr>
          <a:xfrm>
            <a:off x="1219200" y="1293322"/>
            <a:ext cx="1656184" cy="2160240"/>
            <a:chOff x="2808459" y="1630339"/>
            <a:chExt cx="2668680" cy="2293667"/>
          </a:xfrm>
          <a:solidFill>
            <a:schemeClr val="accent1"/>
          </a:solidFill>
        </p:grpSpPr>
        <p:sp>
          <p:nvSpPr>
            <p:cNvPr id="22" name="Rectangle 1280"/>
            <p:cNvSpPr/>
            <p:nvPr/>
          </p:nvSpPr>
          <p:spPr bwMode="auto">
            <a:xfrm>
              <a:off x="2808459" y="2546213"/>
              <a:ext cx="2668680" cy="13777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46630" rIns="46630" bIns="46630"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lnSpc>
                  <a:spcPct val="90000"/>
                </a:lnSpc>
                <a:spcBef>
                  <a:spcPts val="450"/>
                </a:spcBef>
                <a:buFont typeface="Arial"/>
                <a:buChar char="•"/>
              </a:pPr>
              <a:endParaRPr lang="en-US" sz="1050" dirty="0" smtClean="0">
                <a:solidFill>
                  <a:srgbClr val="800000">
                    <a:alpha val="99000"/>
                  </a:srgbClr>
                </a:solidFill>
              </a:endParaRPr>
            </a:p>
            <a:p>
              <a:pPr marL="342900" indent="-342900">
                <a:lnSpc>
                  <a:spcPct val="90000"/>
                </a:lnSpc>
                <a:spcBef>
                  <a:spcPts val="450"/>
                </a:spcBef>
                <a:buFont typeface="Arial"/>
                <a:buChar char="•"/>
              </a:pPr>
              <a:r>
                <a:rPr lang="en-US" sz="1050" dirty="0" err="1" smtClean="0">
                  <a:solidFill>
                    <a:schemeClr val="bg1">
                      <a:alpha val="99000"/>
                    </a:schemeClr>
                  </a:solidFill>
                </a:rPr>
                <a:t>Copiar</a:t>
              </a:r>
              <a:r>
                <a:rPr lang="en-US" sz="1050" dirty="0" smtClean="0">
                  <a:solidFill>
                    <a:schemeClr val="bg1">
                      <a:alpha val="99000"/>
                    </a:schemeClr>
                  </a:solidFill>
                </a:rPr>
                <a:t> y </a:t>
              </a:r>
              <a:r>
                <a:rPr lang="en-US" sz="1050" dirty="0" err="1" smtClean="0">
                  <a:solidFill>
                    <a:schemeClr val="bg1">
                      <a:alpha val="99000"/>
                    </a:schemeClr>
                  </a:solidFill>
                </a:rPr>
                <a:t>pegar</a:t>
              </a:r>
              <a:r>
                <a:rPr lang="en-US" sz="1050" dirty="0" smtClean="0">
                  <a:solidFill>
                    <a:schemeClr val="bg1">
                      <a:alpha val="99000"/>
                    </a:schemeClr>
                  </a:solidFill>
                </a:rPr>
                <a:t>.</a:t>
              </a:r>
            </a:p>
            <a:p>
              <a:pPr marL="342900" indent="-342900">
                <a:lnSpc>
                  <a:spcPct val="90000"/>
                </a:lnSpc>
                <a:spcBef>
                  <a:spcPts val="450"/>
                </a:spcBef>
                <a:buFont typeface="Arial"/>
                <a:buChar char="•"/>
              </a:pPr>
              <a:r>
                <a:rPr lang="en-US" sz="1050" dirty="0" err="1" smtClean="0">
                  <a:solidFill>
                    <a:schemeClr val="bg1">
                      <a:alpha val="99000"/>
                    </a:schemeClr>
                  </a:solidFill>
                </a:rPr>
                <a:t>Mismo</a:t>
              </a:r>
              <a:r>
                <a:rPr lang="en-US" sz="1050" dirty="0" smtClean="0">
                  <a:solidFill>
                    <a:schemeClr val="bg1">
                      <a:alpha val="99000"/>
                    </a:schemeClr>
                  </a:solidFill>
                </a:rPr>
                <a:t> </a:t>
              </a:r>
              <a:r>
                <a:rPr lang="en-US" sz="1050" dirty="0" err="1" smtClean="0">
                  <a:solidFill>
                    <a:schemeClr val="bg1">
                      <a:alpha val="99000"/>
                    </a:schemeClr>
                  </a:solidFill>
                </a:rPr>
                <a:t>código</a:t>
              </a:r>
              <a:r>
                <a:rPr lang="en-US" sz="1050" dirty="0" smtClean="0">
                  <a:solidFill>
                    <a:schemeClr val="bg1">
                      <a:alpha val="99000"/>
                    </a:schemeClr>
                  </a:solidFill>
                </a:rPr>
                <a:t> </a:t>
              </a:r>
              <a:r>
                <a:rPr lang="en-US" sz="1050" dirty="0" err="1" smtClean="0">
                  <a:solidFill>
                    <a:schemeClr val="bg1">
                      <a:alpha val="99000"/>
                    </a:schemeClr>
                  </a:solidFill>
                </a:rPr>
                <a:t>duplicado</a:t>
              </a:r>
              <a:r>
                <a:rPr lang="en-US" sz="1050" dirty="0" smtClean="0">
                  <a:solidFill>
                    <a:schemeClr val="bg1">
                      <a:alpha val="99000"/>
                    </a:schemeClr>
                  </a:solidFill>
                </a:rPr>
                <a:t>.</a:t>
              </a:r>
            </a:p>
            <a:p>
              <a:pPr marL="342900" indent="-342900">
                <a:lnSpc>
                  <a:spcPct val="90000"/>
                </a:lnSpc>
                <a:spcBef>
                  <a:spcPts val="450"/>
                </a:spcBef>
                <a:buFont typeface="Arial"/>
                <a:buChar char="•"/>
              </a:pPr>
              <a:r>
                <a:rPr lang="en-US" sz="1050" dirty="0" err="1" smtClean="0">
                  <a:solidFill>
                    <a:schemeClr val="bg1">
                      <a:alpha val="99000"/>
                    </a:schemeClr>
                  </a:solidFill>
                </a:rPr>
                <a:t>Difícil</a:t>
              </a:r>
              <a:r>
                <a:rPr lang="en-US" sz="1050" dirty="0" smtClean="0">
                  <a:solidFill>
                    <a:schemeClr val="bg1">
                      <a:alpha val="99000"/>
                    </a:schemeClr>
                  </a:solidFill>
                </a:rPr>
                <a:t> de </a:t>
              </a:r>
              <a:r>
                <a:rPr lang="en-US" sz="1050" dirty="0" err="1" smtClean="0">
                  <a:solidFill>
                    <a:schemeClr val="bg1">
                      <a:alpha val="99000"/>
                    </a:schemeClr>
                  </a:solidFill>
                </a:rPr>
                <a:t>mantener</a:t>
              </a:r>
              <a:r>
                <a:rPr lang="en-US" sz="1050" dirty="0" smtClean="0">
                  <a:solidFill>
                    <a:schemeClr val="bg1">
                      <a:alpha val="99000"/>
                    </a:schemeClr>
                  </a:solidFill>
                </a:rPr>
                <a:t>.</a:t>
              </a:r>
            </a:p>
            <a:p>
              <a:pPr marL="342900" indent="-342900">
                <a:lnSpc>
                  <a:spcPct val="90000"/>
                </a:lnSpc>
                <a:spcBef>
                  <a:spcPts val="450"/>
                </a:spcBef>
                <a:buFont typeface="Arial"/>
                <a:buChar char="•"/>
              </a:pPr>
              <a:r>
                <a:rPr lang="en-US" sz="1050" dirty="0" err="1" smtClean="0">
                  <a:solidFill>
                    <a:schemeClr val="bg1">
                      <a:alpha val="99000"/>
                    </a:schemeClr>
                  </a:solidFill>
                </a:rPr>
                <a:t>Evitar</a:t>
              </a:r>
              <a:r>
                <a:rPr lang="en-US" sz="1050" dirty="0" smtClean="0">
                  <a:solidFill>
                    <a:schemeClr val="bg1">
                      <a:alpha val="99000"/>
                    </a:schemeClr>
                  </a:solidFill>
                </a:rPr>
                <a:t> en lo </a:t>
              </a:r>
              <a:r>
                <a:rPr lang="en-US" sz="1050" dirty="0" err="1" smtClean="0">
                  <a:solidFill>
                    <a:schemeClr val="bg1">
                      <a:alpha val="99000"/>
                    </a:schemeClr>
                  </a:solidFill>
                </a:rPr>
                <a:t>posible</a:t>
              </a:r>
              <a:r>
                <a:rPr lang="en-US" sz="1050" dirty="0" smtClean="0">
                  <a:solidFill>
                    <a:schemeClr val="bg1">
                      <a:alpha val="99000"/>
                    </a:schemeClr>
                  </a:solidFill>
                </a:rPr>
                <a:t>.</a:t>
              </a:r>
            </a:p>
            <a:p>
              <a:pPr>
                <a:lnSpc>
                  <a:spcPct val="90000"/>
                </a:lnSpc>
                <a:spcBef>
                  <a:spcPts val="450"/>
                </a:spcBef>
              </a:pPr>
              <a:endParaRPr lang="en-US" sz="600" dirty="0">
                <a:solidFill>
                  <a:schemeClr val="bg1">
                    <a:alpha val="99000"/>
                  </a:schemeClr>
                </a:solidFill>
              </a:endParaRPr>
            </a:p>
          </p:txBody>
        </p:sp>
        <p:sp>
          <p:nvSpPr>
            <p:cNvPr id="23"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03" fontAlgn="base">
                <a:lnSpc>
                  <a:spcPct val="90000"/>
                </a:lnSpc>
                <a:spcBef>
                  <a:spcPct val="0"/>
                </a:spcBef>
                <a:spcAft>
                  <a:spcPct val="0"/>
                </a:spcAft>
              </a:pPr>
              <a:r>
                <a:rPr lang="en-US" dirty="0" smtClean="0">
                  <a:solidFill>
                    <a:srgbClr val="FFFFFF">
                      <a:alpha val="99000"/>
                    </a:srgbClr>
                  </a:solidFill>
                  <a:ea typeface="Segoe UI" pitchFamily="34" charset="0"/>
                  <a:cs typeface="Segoe UI" pitchFamily="34" charset="0"/>
                </a:rPr>
                <a:t>Ctrl-C, Ctrl-V</a:t>
              </a:r>
              <a:endParaRPr lang="en-US" dirty="0">
                <a:solidFill>
                  <a:srgbClr val="FFFFFF">
                    <a:alpha val="99000"/>
                  </a:srgbClr>
                </a:solidFill>
                <a:ea typeface="Segoe UI" pitchFamily="34" charset="0"/>
                <a:cs typeface="Segoe UI" pitchFamily="34" charset="0"/>
              </a:endParaRPr>
            </a:p>
          </p:txBody>
        </p:sp>
      </p:grpSp>
      <p:grpSp>
        <p:nvGrpSpPr>
          <p:cNvPr id="6" name="Group 1279"/>
          <p:cNvGrpSpPr/>
          <p:nvPr/>
        </p:nvGrpSpPr>
        <p:grpSpPr>
          <a:xfrm>
            <a:off x="1219200" y="3525570"/>
            <a:ext cx="6840760" cy="1080120"/>
            <a:chOff x="2808459" y="1630339"/>
            <a:chExt cx="2668680" cy="2446579"/>
          </a:xfrm>
          <a:solidFill>
            <a:schemeClr val="accent1"/>
          </a:solidFill>
        </p:grpSpPr>
        <p:sp>
          <p:nvSpPr>
            <p:cNvPr id="20" name="Rectangle 1280"/>
            <p:cNvSpPr/>
            <p:nvPr/>
          </p:nvSpPr>
          <p:spPr bwMode="auto">
            <a:xfrm>
              <a:off x="2808459" y="2546212"/>
              <a:ext cx="2668680" cy="153070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46630" rIns="46630" bIns="46630"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lnSpc>
                  <a:spcPct val="90000"/>
                </a:lnSpc>
                <a:spcBef>
                  <a:spcPts val="450"/>
                </a:spcBef>
                <a:buFont typeface="Arial"/>
                <a:buChar char="•"/>
              </a:pPr>
              <a:r>
                <a:rPr lang="en-US" sz="1200" dirty="0" err="1" smtClean="0">
                  <a:solidFill>
                    <a:schemeClr val="bg1">
                      <a:alpha val="99000"/>
                    </a:schemeClr>
                  </a:solidFill>
                </a:rPr>
                <a:t>Modelo</a:t>
              </a:r>
              <a:endParaRPr lang="en-US" sz="1200" dirty="0">
                <a:solidFill>
                  <a:schemeClr val="bg1">
                    <a:alpha val="99000"/>
                  </a:schemeClr>
                </a:solidFill>
              </a:endParaRPr>
            </a:p>
            <a:p>
              <a:pPr marL="342900" indent="-342900">
                <a:lnSpc>
                  <a:spcPct val="90000"/>
                </a:lnSpc>
                <a:spcBef>
                  <a:spcPts val="450"/>
                </a:spcBef>
                <a:buFont typeface="Arial"/>
                <a:buChar char="•"/>
              </a:pPr>
              <a:r>
                <a:rPr lang="en-US" sz="1200" dirty="0" err="1" smtClean="0">
                  <a:solidFill>
                    <a:schemeClr val="bg1">
                      <a:alpha val="99000"/>
                    </a:schemeClr>
                  </a:solidFill>
                </a:rPr>
                <a:t>VistaModelo</a:t>
              </a:r>
              <a:endParaRPr lang="en-US" sz="1200" dirty="0" smtClean="0">
                <a:solidFill>
                  <a:schemeClr val="bg1">
                    <a:alpha val="99000"/>
                  </a:schemeClr>
                </a:solidFill>
              </a:endParaRPr>
            </a:p>
            <a:p>
              <a:pPr marL="342900" indent="-342900">
                <a:lnSpc>
                  <a:spcPct val="90000"/>
                </a:lnSpc>
                <a:spcBef>
                  <a:spcPts val="450"/>
                </a:spcBef>
                <a:buFont typeface="Arial"/>
                <a:buChar char="•"/>
              </a:pPr>
              <a:r>
                <a:rPr lang="en-US" sz="1200" dirty="0" smtClean="0">
                  <a:solidFill>
                    <a:schemeClr val="bg1">
                      <a:alpha val="99000"/>
                    </a:schemeClr>
                  </a:solidFill>
                </a:rPr>
                <a:t>Vista</a:t>
              </a:r>
              <a:endParaRPr lang="en-US" sz="800" dirty="0">
                <a:solidFill>
                  <a:schemeClr val="bg1">
                    <a:alpha val="99000"/>
                  </a:schemeClr>
                </a:solidFill>
              </a:endParaRPr>
            </a:p>
          </p:txBody>
        </p:sp>
        <p:sp>
          <p:nvSpPr>
            <p:cNvPr id="21"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03" fontAlgn="base">
                <a:lnSpc>
                  <a:spcPct val="90000"/>
                </a:lnSpc>
                <a:spcBef>
                  <a:spcPct val="0"/>
                </a:spcBef>
                <a:spcAft>
                  <a:spcPct val="0"/>
                </a:spcAft>
              </a:pPr>
              <a:r>
                <a:rPr lang="en-US" dirty="0" smtClean="0">
                  <a:solidFill>
                    <a:srgbClr val="FFFFFF">
                      <a:alpha val="99000"/>
                    </a:srgbClr>
                  </a:solidFill>
                  <a:ea typeface="Segoe UI" pitchFamily="34" charset="0"/>
                  <a:cs typeface="Segoe UI" pitchFamily="34" charset="0"/>
                </a:rPr>
                <a:t>MVVM</a:t>
              </a:r>
              <a:endParaRPr lang="en-US" dirty="0">
                <a:solidFill>
                  <a:srgbClr val="FFFFFF">
                    <a:alpha val="99000"/>
                  </a:srgbClr>
                </a:solidFill>
                <a:ea typeface="Segoe UI" pitchFamily="34" charset="0"/>
                <a:cs typeface="Segoe UI" pitchFamily="34" charset="0"/>
              </a:endParaRPr>
            </a:p>
          </p:txBody>
        </p:sp>
      </p:grpSp>
      <p:grpSp>
        <p:nvGrpSpPr>
          <p:cNvPr id="7" name="Group 1279"/>
          <p:cNvGrpSpPr/>
          <p:nvPr/>
        </p:nvGrpSpPr>
        <p:grpSpPr>
          <a:xfrm>
            <a:off x="2947392" y="1293322"/>
            <a:ext cx="1656184" cy="2160240"/>
            <a:chOff x="2808459" y="1630339"/>
            <a:chExt cx="2668680" cy="2293667"/>
          </a:xfrm>
          <a:solidFill>
            <a:schemeClr val="accent1"/>
          </a:solidFill>
        </p:grpSpPr>
        <p:sp>
          <p:nvSpPr>
            <p:cNvPr id="18" name="Rectangle 1280"/>
            <p:cNvSpPr/>
            <p:nvPr/>
          </p:nvSpPr>
          <p:spPr bwMode="auto">
            <a:xfrm>
              <a:off x="2808459" y="2546213"/>
              <a:ext cx="2668680" cy="13777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46630" rIns="46630" bIns="46630"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lnSpc>
                  <a:spcPct val="90000"/>
                </a:lnSpc>
                <a:spcBef>
                  <a:spcPts val="450"/>
                </a:spcBef>
                <a:buFont typeface="Arial"/>
                <a:buChar char="•"/>
              </a:pPr>
              <a:r>
                <a:rPr lang="en-US" sz="1400" dirty="0">
                  <a:solidFill>
                    <a:schemeClr val="bg1">
                      <a:alpha val="99000"/>
                    </a:schemeClr>
                  </a:solidFill>
                </a:rPr>
                <a:t>Enlaces </a:t>
              </a:r>
              <a:r>
                <a:rPr lang="en-US" sz="1400" dirty="0" err="1">
                  <a:solidFill>
                    <a:schemeClr val="bg1">
                      <a:alpha val="99000"/>
                    </a:schemeClr>
                  </a:solidFill>
                </a:rPr>
                <a:t>simbólicos</a:t>
              </a:r>
              <a:r>
                <a:rPr lang="en-US" sz="1400" dirty="0">
                  <a:solidFill>
                    <a:schemeClr val="bg1">
                      <a:alpha val="99000"/>
                    </a:schemeClr>
                  </a:solidFill>
                </a:rPr>
                <a:t>.</a:t>
              </a:r>
            </a:p>
            <a:p>
              <a:pPr marL="342900" indent="-342900">
                <a:lnSpc>
                  <a:spcPct val="90000"/>
                </a:lnSpc>
                <a:spcBef>
                  <a:spcPts val="450"/>
                </a:spcBef>
                <a:buFont typeface="Arial"/>
                <a:buChar char="•"/>
              </a:pPr>
              <a:r>
                <a:rPr lang="en-US" sz="1400" dirty="0" err="1">
                  <a:solidFill>
                    <a:schemeClr val="bg1">
                      <a:alpha val="99000"/>
                    </a:schemeClr>
                  </a:solidFill>
                </a:rPr>
                <a:t>Depende</a:t>
              </a:r>
              <a:r>
                <a:rPr lang="en-US" sz="1400" dirty="0">
                  <a:solidFill>
                    <a:schemeClr val="bg1">
                      <a:alpha val="99000"/>
                    </a:schemeClr>
                  </a:solidFill>
                </a:rPr>
                <a:t> del </a:t>
              </a:r>
              <a:r>
                <a:rPr lang="en-US" sz="1400" dirty="0" err="1">
                  <a:solidFill>
                    <a:schemeClr val="bg1">
                      <a:alpha val="99000"/>
                    </a:schemeClr>
                  </a:solidFill>
                </a:rPr>
                <a:t>lenguaje</a:t>
              </a:r>
              <a:r>
                <a:rPr lang="en-US" sz="1400" dirty="0">
                  <a:solidFill>
                    <a:schemeClr val="bg1">
                      <a:alpha val="99000"/>
                    </a:schemeClr>
                  </a:solidFill>
                </a:rPr>
                <a:t>.</a:t>
              </a:r>
            </a:p>
          </p:txBody>
        </p:sp>
        <p:sp>
          <p:nvSpPr>
            <p:cNvPr id="19"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03" fontAlgn="base">
                <a:lnSpc>
                  <a:spcPct val="90000"/>
                </a:lnSpc>
                <a:spcBef>
                  <a:spcPct val="0"/>
                </a:spcBef>
                <a:spcAft>
                  <a:spcPct val="0"/>
                </a:spcAft>
              </a:pPr>
              <a:r>
                <a:rPr lang="en-US" dirty="0" err="1">
                  <a:solidFill>
                    <a:srgbClr val="FFFFFF">
                      <a:alpha val="99000"/>
                    </a:srgbClr>
                  </a:solidFill>
                  <a:ea typeface="Segoe UI" pitchFamily="34" charset="0"/>
                  <a:cs typeface="Segoe UI" pitchFamily="34" charset="0"/>
                </a:rPr>
                <a:t>Enlazado</a:t>
              </a:r>
              <a:r>
                <a:rPr lang="en-US" dirty="0">
                  <a:solidFill>
                    <a:srgbClr val="FFFFFF">
                      <a:alpha val="99000"/>
                    </a:srgbClr>
                  </a:solidFill>
                  <a:ea typeface="Segoe UI" pitchFamily="34" charset="0"/>
                  <a:cs typeface="Segoe UI" pitchFamily="34" charset="0"/>
                </a:rPr>
                <a:t> de </a:t>
              </a:r>
              <a:r>
                <a:rPr lang="en-US" dirty="0" err="1">
                  <a:solidFill>
                    <a:srgbClr val="FFFFFF">
                      <a:alpha val="99000"/>
                    </a:srgbClr>
                  </a:solidFill>
                  <a:ea typeface="Segoe UI" pitchFamily="34" charset="0"/>
                  <a:cs typeface="Segoe UI" pitchFamily="34" charset="0"/>
                </a:rPr>
                <a:t>ficheros</a:t>
              </a:r>
              <a:endParaRPr lang="en-US" dirty="0">
                <a:solidFill>
                  <a:srgbClr val="FFFFFF">
                    <a:alpha val="99000"/>
                  </a:srgbClr>
                </a:solidFill>
                <a:ea typeface="Segoe UI" pitchFamily="34" charset="0"/>
                <a:cs typeface="Segoe UI" pitchFamily="34" charset="0"/>
              </a:endParaRPr>
            </a:p>
          </p:txBody>
        </p:sp>
      </p:grpSp>
      <p:grpSp>
        <p:nvGrpSpPr>
          <p:cNvPr id="8" name="Group 1279"/>
          <p:cNvGrpSpPr/>
          <p:nvPr/>
        </p:nvGrpSpPr>
        <p:grpSpPr>
          <a:xfrm>
            <a:off x="4675584" y="1293322"/>
            <a:ext cx="1656184" cy="2160240"/>
            <a:chOff x="2808459" y="1630339"/>
            <a:chExt cx="2668680" cy="2293667"/>
          </a:xfrm>
          <a:solidFill>
            <a:schemeClr val="accent1"/>
          </a:solidFill>
        </p:grpSpPr>
        <p:sp>
          <p:nvSpPr>
            <p:cNvPr id="16" name="Rectangle 1280"/>
            <p:cNvSpPr/>
            <p:nvPr/>
          </p:nvSpPr>
          <p:spPr bwMode="auto">
            <a:xfrm>
              <a:off x="2808459" y="2546213"/>
              <a:ext cx="2668680" cy="13777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46630" rIns="46630" bIns="46630"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457200" indent="-457200">
                <a:lnSpc>
                  <a:spcPct val="90000"/>
                </a:lnSpc>
                <a:spcBef>
                  <a:spcPts val="450"/>
                </a:spcBef>
                <a:buFont typeface="Arial"/>
                <a:buChar char="•"/>
              </a:pPr>
              <a:r>
                <a:rPr lang="en-US" sz="1000" dirty="0" err="1">
                  <a:solidFill>
                    <a:schemeClr val="bg1">
                      <a:alpha val="99000"/>
                    </a:schemeClr>
                  </a:solidFill>
                </a:rPr>
                <a:t>Permite</a:t>
              </a:r>
              <a:r>
                <a:rPr lang="en-US" sz="1000" dirty="0">
                  <a:solidFill>
                    <a:schemeClr val="bg1">
                      <a:alpha val="99000"/>
                    </a:schemeClr>
                  </a:solidFill>
                </a:rPr>
                <a:t> </a:t>
              </a:r>
              <a:r>
                <a:rPr lang="en-US" sz="1000" dirty="0" err="1">
                  <a:solidFill>
                    <a:schemeClr val="bg1">
                      <a:alpha val="99000"/>
                    </a:schemeClr>
                  </a:solidFill>
                </a:rPr>
                <a:t>mantener</a:t>
              </a:r>
              <a:r>
                <a:rPr lang="en-US" sz="1000" dirty="0">
                  <a:solidFill>
                    <a:schemeClr val="bg1">
                      <a:alpha val="99000"/>
                    </a:schemeClr>
                  </a:solidFill>
                </a:rPr>
                <a:t> </a:t>
              </a:r>
              <a:r>
                <a:rPr lang="en-US" sz="1000" dirty="0" err="1">
                  <a:solidFill>
                    <a:schemeClr val="bg1">
                      <a:alpha val="99000"/>
                    </a:schemeClr>
                  </a:solidFill>
                </a:rPr>
                <a:t>código</a:t>
              </a:r>
              <a:r>
                <a:rPr lang="en-US" sz="1000" dirty="0">
                  <a:solidFill>
                    <a:schemeClr val="bg1">
                      <a:alpha val="99000"/>
                    </a:schemeClr>
                  </a:solidFill>
                </a:rPr>
                <a:t> </a:t>
              </a:r>
              <a:r>
                <a:rPr lang="en-US" sz="1000" dirty="0" err="1">
                  <a:solidFill>
                    <a:schemeClr val="bg1">
                      <a:alpha val="99000"/>
                    </a:schemeClr>
                  </a:solidFill>
                </a:rPr>
                <a:t>específico</a:t>
              </a:r>
              <a:r>
                <a:rPr lang="en-US" sz="1000" dirty="0">
                  <a:solidFill>
                    <a:schemeClr val="bg1">
                      <a:alpha val="99000"/>
                    </a:schemeClr>
                  </a:solidFill>
                </a:rPr>
                <a:t> de </a:t>
              </a:r>
              <a:r>
                <a:rPr lang="en-US" sz="1000" dirty="0" err="1">
                  <a:solidFill>
                    <a:schemeClr val="bg1">
                      <a:alpha val="99000"/>
                    </a:schemeClr>
                  </a:solidFill>
                </a:rPr>
                <a:t>cada</a:t>
              </a:r>
              <a:r>
                <a:rPr lang="en-US" sz="1000" dirty="0">
                  <a:solidFill>
                    <a:schemeClr val="bg1">
                      <a:alpha val="99000"/>
                    </a:schemeClr>
                  </a:solidFill>
                </a:rPr>
                <a:t> </a:t>
              </a:r>
              <a:r>
                <a:rPr lang="en-US" sz="1000" dirty="0" err="1">
                  <a:solidFill>
                    <a:schemeClr val="bg1">
                      <a:alpha val="99000"/>
                    </a:schemeClr>
                  </a:solidFill>
                </a:rPr>
                <a:t>plataforma</a:t>
              </a:r>
              <a:r>
                <a:rPr lang="en-US" sz="1000" dirty="0">
                  <a:solidFill>
                    <a:schemeClr val="bg1">
                      <a:alpha val="99000"/>
                    </a:schemeClr>
                  </a:solidFill>
                </a:rPr>
                <a:t>.</a:t>
              </a:r>
            </a:p>
            <a:p>
              <a:pPr marL="457200" indent="-457200">
                <a:lnSpc>
                  <a:spcPct val="90000"/>
                </a:lnSpc>
                <a:spcBef>
                  <a:spcPts val="450"/>
                </a:spcBef>
                <a:buFont typeface="Arial"/>
                <a:buChar char="•"/>
              </a:pPr>
              <a:r>
                <a:rPr lang="en-US" sz="1000" dirty="0" err="1">
                  <a:solidFill>
                    <a:schemeClr val="bg1">
                      <a:alpha val="99000"/>
                    </a:schemeClr>
                  </a:solidFill>
                </a:rPr>
                <a:t>Por</a:t>
              </a:r>
              <a:r>
                <a:rPr lang="en-US" sz="1000" dirty="0">
                  <a:solidFill>
                    <a:schemeClr val="bg1">
                      <a:alpha val="99000"/>
                    </a:schemeClr>
                  </a:solidFill>
                </a:rPr>
                <a:t> contra, </a:t>
              </a:r>
              <a:r>
                <a:rPr lang="en-US" sz="1000" dirty="0" err="1">
                  <a:solidFill>
                    <a:schemeClr val="bg1">
                      <a:alpha val="99000"/>
                    </a:schemeClr>
                  </a:solidFill>
                </a:rPr>
                <a:t>multiplica</a:t>
              </a:r>
              <a:r>
                <a:rPr lang="en-US" sz="1000" dirty="0">
                  <a:solidFill>
                    <a:schemeClr val="bg1">
                      <a:alpha val="99000"/>
                    </a:schemeClr>
                  </a:solidFill>
                </a:rPr>
                <a:t> </a:t>
              </a:r>
              <a:r>
                <a:rPr lang="en-US" sz="1000" dirty="0" err="1">
                  <a:solidFill>
                    <a:schemeClr val="bg1">
                      <a:alpha val="99000"/>
                    </a:schemeClr>
                  </a:solidFill>
                </a:rPr>
                <a:t>las</a:t>
              </a:r>
              <a:r>
                <a:rPr lang="en-US" sz="1000" dirty="0">
                  <a:solidFill>
                    <a:schemeClr val="bg1">
                      <a:alpha val="99000"/>
                    </a:schemeClr>
                  </a:solidFill>
                </a:rPr>
                <a:t> </a:t>
              </a:r>
              <a:r>
                <a:rPr lang="en-US" sz="1000" dirty="0" err="1">
                  <a:solidFill>
                    <a:schemeClr val="bg1">
                      <a:alpha val="99000"/>
                    </a:schemeClr>
                  </a:solidFill>
                </a:rPr>
                <a:t>ramas</a:t>
              </a:r>
              <a:r>
                <a:rPr lang="en-US" sz="1000" dirty="0">
                  <a:solidFill>
                    <a:schemeClr val="bg1">
                      <a:alpha val="99000"/>
                    </a:schemeClr>
                  </a:solidFill>
                </a:rPr>
                <a:t> a </a:t>
              </a:r>
              <a:r>
                <a:rPr lang="en-US" sz="1000" dirty="0" err="1">
                  <a:solidFill>
                    <a:schemeClr val="bg1">
                      <a:alpha val="99000"/>
                    </a:schemeClr>
                  </a:solidFill>
                </a:rPr>
                <a:t>mantener</a:t>
              </a:r>
              <a:r>
                <a:rPr lang="en-US" sz="1000" dirty="0">
                  <a:solidFill>
                    <a:schemeClr val="bg1">
                      <a:alpha val="99000"/>
                    </a:schemeClr>
                  </a:solidFill>
                </a:rPr>
                <a:t>.</a:t>
              </a:r>
              <a:endParaRPr lang="en-US" sz="500" dirty="0">
                <a:solidFill>
                  <a:schemeClr val="bg1">
                    <a:alpha val="99000"/>
                  </a:schemeClr>
                </a:solidFill>
              </a:endParaRPr>
            </a:p>
          </p:txBody>
        </p:sp>
        <p:sp>
          <p:nvSpPr>
            <p:cNvPr id="17"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03" fontAlgn="base">
                <a:lnSpc>
                  <a:spcPct val="90000"/>
                </a:lnSpc>
                <a:spcBef>
                  <a:spcPct val="0"/>
                </a:spcBef>
                <a:spcAft>
                  <a:spcPct val="0"/>
                </a:spcAft>
              </a:pPr>
              <a:r>
                <a:rPr lang="en-US" dirty="0" err="1">
                  <a:solidFill>
                    <a:srgbClr val="FFFFFF">
                      <a:alpha val="99000"/>
                    </a:srgbClr>
                  </a:solidFill>
                  <a:ea typeface="Segoe UI" pitchFamily="34" charset="0"/>
                  <a:cs typeface="Segoe UI" pitchFamily="34" charset="0"/>
                </a:rPr>
                <a:t>Compilación</a:t>
              </a:r>
              <a:r>
                <a:rPr lang="en-US" dirty="0">
                  <a:solidFill>
                    <a:srgbClr val="FFFFFF">
                      <a:alpha val="99000"/>
                    </a:srgbClr>
                  </a:solidFill>
                  <a:ea typeface="Segoe UI" pitchFamily="34" charset="0"/>
                  <a:cs typeface="Segoe UI" pitchFamily="34" charset="0"/>
                </a:rPr>
                <a:t> </a:t>
              </a:r>
              <a:r>
                <a:rPr lang="en-US" dirty="0" err="1">
                  <a:solidFill>
                    <a:srgbClr val="FFFFFF">
                      <a:alpha val="99000"/>
                    </a:srgbClr>
                  </a:solidFill>
                  <a:ea typeface="Segoe UI" pitchFamily="34" charset="0"/>
                  <a:cs typeface="Segoe UI" pitchFamily="34" charset="0"/>
                </a:rPr>
                <a:t>Condicional</a:t>
              </a:r>
              <a:endParaRPr lang="en-US" dirty="0">
                <a:solidFill>
                  <a:srgbClr val="FFFFFF">
                    <a:alpha val="99000"/>
                  </a:srgbClr>
                </a:solidFill>
                <a:ea typeface="Segoe UI" pitchFamily="34" charset="0"/>
                <a:cs typeface="Segoe UI" pitchFamily="34" charset="0"/>
              </a:endParaRPr>
            </a:p>
          </p:txBody>
        </p:sp>
      </p:grpSp>
      <p:grpSp>
        <p:nvGrpSpPr>
          <p:cNvPr id="10" name="Group 1279"/>
          <p:cNvGrpSpPr/>
          <p:nvPr/>
        </p:nvGrpSpPr>
        <p:grpSpPr>
          <a:xfrm>
            <a:off x="6403776" y="1293322"/>
            <a:ext cx="1656184" cy="2160240"/>
            <a:chOff x="2808459" y="1630339"/>
            <a:chExt cx="2668680" cy="2293667"/>
          </a:xfrm>
          <a:solidFill>
            <a:schemeClr val="accent1"/>
          </a:solidFill>
        </p:grpSpPr>
        <p:sp>
          <p:nvSpPr>
            <p:cNvPr id="12" name="Rectangle 1280"/>
            <p:cNvSpPr/>
            <p:nvPr/>
          </p:nvSpPr>
          <p:spPr bwMode="auto">
            <a:xfrm>
              <a:off x="2808459" y="2546213"/>
              <a:ext cx="2668680" cy="13777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46630" rIns="46630" bIns="46630"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457200" indent="-457200">
                <a:lnSpc>
                  <a:spcPct val="90000"/>
                </a:lnSpc>
                <a:spcBef>
                  <a:spcPts val="450"/>
                </a:spcBef>
                <a:buFont typeface="Arial"/>
                <a:buChar char="•"/>
              </a:pPr>
              <a:r>
                <a:rPr lang="en-US" sz="1400" dirty="0" err="1" smtClean="0">
                  <a:solidFill>
                    <a:schemeClr val="bg1">
                      <a:alpha val="99000"/>
                    </a:schemeClr>
                  </a:solidFill>
                </a:rPr>
                <a:t>Código</a:t>
              </a:r>
              <a:r>
                <a:rPr lang="en-US" sz="1400" dirty="0" smtClean="0">
                  <a:solidFill>
                    <a:schemeClr val="bg1">
                      <a:alpha val="99000"/>
                    </a:schemeClr>
                  </a:solidFill>
                </a:rPr>
                <a:t> </a:t>
              </a:r>
              <a:r>
                <a:rPr lang="en-US" sz="1400" dirty="0" err="1" smtClean="0">
                  <a:solidFill>
                    <a:schemeClr val="bg1">
                      <a:alpha val="99000"/>
                    </a:schemeClr>
                  </a:solidFill>
                </a:rPr>
                <a:t>manejado</a:t>
              </a:r>
              <a:r>
                <a:rPr lang="en-US" sz="1400" dirty="0" smtClean="0">
                  <a:solidFill>
                    <a:schemeClr val="bg1">
                      <a:alpha val="99000"/>
                    </a:schemeClr>
                  </a:solidFill>
                </a:rPr>
                <a:t> </a:t>
              </a:r>
              <a:r>
                <a:rPr lang="en-US" sz="1400" dirty="0" err="1" smtClean="0">
                  <a:solidFill>
                    <a:schemeClr val="bg1">
                      <a:alpha val="99000"/>
                    </a:schemeClr>
                  </a:solidFill>
                </a:rPr>
                <a:t>común</a:t>
              </a:r>
              <a:r>
                <a:rPr lang="en-US" sz="1400" dirty="0" smtClean="0">
                  <a:solidFill>
                    <a:schemeClr val="bg1">
                      <a:alpha val="99000"/>
                    </a:schemeClr>
                  </a:solidFill>
                </a:rPr>
                <a:t> a </a:t>
              </a:r>
              <a:r>
                <a:rPr lang="en-US" sz="1400" dirty="0" err="1" smtClean="0">
                  <a:solidFill>
                    <a:schemeClr val="bg1">
                      <a:alpha val="99000"/>
                    </a:schemeClr>
                  </a:solidFill>
                </a:rPr>
                <a:t>las</a:t>
              </a:r>
              <a:r>
                <a:rPr lang="en-US" sz="1400" dirty="0" smtClean="0">
                  <a:solidFill>
                    <a:schemeClr val="bg1">
                      <a:alpha val="99000"/>
                    </a:schemeClr>
                  </a:solidFill>
                </a:rPr>
                <a:t> </a:t>
              </a:r>
              <a:r>
                <a:rPr lang="en-US" sz="1400" dirty="0" err="1" smtClean="0">
                  <a:solidFill>
                    <a:schemeClr val="bg1">
                      <a:alpha val="99000"/>
                    </a:schemeClr>
                  </a:solidFill>
                </a:rPr>
                <a:t>plataformas</a:t>
              </a:r>
              <a:r>
                <a:rPr lang="en-US" sz="1400" dirty="0" smtClean="0">
                  <a:solidFill>
                    <a:schemeClr val="bg1">
                      <a:alpha val="99000"/>
                    </a:schemeClr>
                  </a:solidFill>
                </a:rPr>
                <a:t>.</a:t>
              </a:r>
              <a:endParaRPr lang="en-US" sz="900" dirty="0">
                <a:solidFill>
                  <a:schemeClr val="bg1">
                    <a:alpha val="99000"/>
                  </a:schemeClr>
                </a:solidFill>
              </a:endParaRPr>
            </a:p>
          </p:txBody>
        </p:sp>
        <p:sp>
          <p:nvSpPr>
            <p:cNvPr id="13"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03" fontAlgn="base">
                <a:lnSpc>
                  <a:spcPct val="90000"/>
                </a:lnSpc>
                <a:spcBef>
                  <a:spcPct val="0"/>
                </a:spcBef>
                <a:spcAft>
                  <a:spcPct val="0"/>
                </a:spcAft>
              </a:pPr>
              <a:r>
                <a:rPr lang="en-US" dirty="0" smtClean="0">
                  <a:solidFill>
                    <a:srgbClr val="FFFFFF">
                      <a:alpha val="99000"/>
                    </a:srgbClr>
                  </a:solidFill>
                  <a:ea typeface="Segoe UI" pitchFamily="34" charset="0"/>
                  <a:cs typeface="Segoe UI" pitchFamily="34" charset="0"/>
                </a:rPr>
                <a:t>Portable Class Library</a:t>
              </a:r>
              <a:endParaRPr lang="en-US" dirty="0">
                <a:solidFill>
                  <a:srgbClr val="FFFFFF">
                    <a:alpha val="99000"/>
                  </a:srgbClr>
                </a:solidFill>
                <a:ea typeface="Segoe UI" pitchFamily="34" charset="0"/>
                <a:cs typeface="Segoe UI" pitchFamily="34" charset="0"/>
              </a:endParaRPr>
            </a:p>
          </p:txBody>
        </p:sp>
      </p:grpSp>
    </p:spTree>
    <p:extLst>
      <p:ext uri="{BB962C8B-B14F-4D97-AF65-F5344CB8AC3E}">
        <p14:creationId xmlns:p14="http://schemas.microsoft.com/office/powerpoint/2010/main" val="180189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784" y="402263"/>
            <a:ext cx="8228433" cy="485967"/>
          </a:xfrm>
        </p:spPr>
        <p:txBody>
          <a:bodyPr/>
          <a:lstStyle/>
          <a:p>
            <a:pPr algn="l"/>
            <a:r>
              <a:rPr lang="en-US" sz="3235" b="1" dirty="0" smtClean="0">
                <a:solidFill>
                  <a:schemeClr val="accent2"/>
                </a:solidFill>
                <a:latin typeface="Exo"/>
              </a:rPr>
              <a:t>MVVM</a:t>
            </a:r>
            <a:r>
              <a:rPr lang="en-US" sz="3235" b="1" dirty="0" smtClean="0">
                <a:latin typeface="Exo"/>
              </a:rPr>
              <a:t> EN APLICACIONES UNIVERSALES</a:t>
            </a:r>
            <a:endParaRPr lang="en-US" sz="3235" b="1" dirty="0">
              <a:latin typeface="Exo"/>
            </a:endParaRPr>
          </a:p>
        </p:txBody>
      </p:sp>
      <p:sp>
        <p:nvSpPr>
          <p:cNvPr id="5" name="Rectangle 3"/>
          <p:cNvSpPr/>
          <p:nvPr/>
        </p:nvSpPr>
        <p:spPr bwMode="auto">
          <a:xfrm>
            <a:off x="551861" y="1276350"/>
            <a:ext cx="1421461" cy="14210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4295" tIns="34295" rIns="34295" bIns="34295"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666" fontAlgn="base">
              <a:spcBef>
                <a:spcPct val="0"/>
              </a:spcBef>
              <a:spcAft>
                <a:spcPct val="0"/>
              </a:spcAft>
            </a:pPr>
            <a:r>
              <a:rPr lang="en-AU" dirty="0" smtClean="0">
                <a:gradFill>
                  <a:gsLst>
                    <a:gs pos="0">
                      <a:srgbClr val="FFFFFF"/>
                    </a:gs>
                    <a:gs pos="100000">
                      <a:srgbClr val="FFFFFF"/>
                    </a:gs>
                  </a:gsLst>
                  <a:lin ang="5400000" scaled="0"/>
                </a:gradFill>
                <a:ea typeface="Segoe UI" pitchFamily="34" charset="0"/>
                <a:cs typeface="Segoe UI" pitchFamily="34" charset="0"/>
              </a:rPr>
              <a:t>Vista</a:t>
            </a:r>
          </a:p>
        </p:txBody>
      </p:sp>
      <p:sp>
        <p:nvSpPr>
          <p:cNvPr id="6" name="Rectangle 37"/>
          <p:cNvSpPr/>
          <p:nvPr/>
        </p:nvSpPr>
        <p:spPr bwMode="auto">
          <a:xfrm>
            <a:off x="3340959" y="1276350"/>
            <a:ext cx="1421461" cy="14210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4295" tIns="34295" rIns="34295" bIns="34295"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VistaModelo</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38"/>
          <p:cNvSpPr/>
          <p:nvPr/>
        </p:nvSpPr>
        <p:spPr bwMode="auto">
          <a:xfrm>
            <a:off x="5770532" y="1276350"/>
            <a:ext cx="1421461" cy="6009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4295" tIns="34295" rIns="34295" bIns="34295"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Modelo</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39"/>
          <p:cNvSpPr/>
          <p:nvPr/>
        </p:nvSpPr>
        <p:spPr bwMode="auto">
          <a:xfrm>
            <a:off x="5770532" y="2096482"/>
            <a:ext cx="1421461" cy="6009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4295" tIns="34295" rIns="34295" bIns="34295"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Modelo</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5"/>
          <p:cNvCxnSpPr>
            <a:stCxn id="6" idx="1"/>
            <a:endCxn id="5" idx="3"/>
          </p:cNvCxnSpPr>
          <p:nvPr/>
        </p:nvCxnSpPr>
        <p:spPr>
          <a:xfrm flipH="1">
            <a:off x="1973322" y="1986896"/>
            <a:ext cx="1367637" cy="0"/>
          </a:xfrm>
          <a:prstGeom prst="straightConnector1">
            <a:avLst/>
          </a:prstGeom>
          <a:ln w="5715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40"/>
          <p:cNvCxnSpPr/>
          <p:nvPr/>
        </p:nvCxnSpPr>
        <p:spPr>
          <a:xfrm flipH="1">
            <a:off x="4748134" y="1605102"/>
            <a:ext cx="1022398" cy="0"/>
          </a:xfrm>
          <a:prstGeom prst="straightConnector1">
            <a:avLst/>
          </a:prstGeom>
          <a:ln w="5715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41"/>
          <p:cNvCxnSpPr/>
          <p:nvPr/>
        </p:nvCxnSpPr>
        <p:spPr>
          <a:xfrm flipH="1">
            <a:off x="4748133" y="2396962"/>
            <a:ext cx="1022399" cy="0"/>
          </a:xfrm>
          <a:prstGeom prst="straightConnector1">
            <a:avLst/>
          </a:prstGeom>
          <a:ln w="5715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42"/>
          <p:cNvSpPr/>
          <p:nvPr/>
        </p:nvSpPr>
        <p:spPr bwMode="auto">
          <a:xfrm>
            <a:off x="551861" y="3015596"/>
            <a:ext cx="1421461" cy="14210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4295" tIns="34295" rIns="34295" bIns="34295"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666" fontAlgn="base">
              <a:spcBef>
                <a:spcPct val="0"/>
              </a:spcBef>
              <a:spcAft>
                <a:spcPct val="0"/>
              </a:spcAft>
            </a:pPr>
            <a:r>
              <a:rPr lang="en-AU" dirty="0" smtClean="0">
                <a:gradFill>
                  <a:gsLst>
                    <a:gs pos="0">
                      <a:srgbClr val="FFFFFF"/>
                    </a:gs>
                    <a:gs pos="100000">
                      <a:srgbClr val="FFFFFF"/>
                    </a:gs>
                  </a:gsLst>
                  <a:lin ang="5400000" scaled="0"/>
                </a:gradFill>
                <a:ea typeface="Segoe UI" pitchFamily="34" charset="0"/>
                <a:cs typeface="Segoe UI" pitchFamily="34" charset="0"/>
              </a:rPr>
              <a:t>Main</a:t>
            </a:r>
          </a:p>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View.Xaml</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43"/>
          <p:cNvSpPr/>
          <p:nvPr/>
        </p:nvSpPr>
        <p:spPr bwMode="auto">
          <a:xfrm>
            <a:off x="3340959" y="3015596"/>
            <a:ext cx="1421461" cy="14210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4295" tIns="34295" rIns="34295" bIns="34295"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666" fontAlgn="base">
              <a:spcBef>
                <a:spcPct val="0"/>
              </a:spcBef>
              <a:spcAft>
                <a:spcPct val="0"/>
              </a:spcAft>
            </a:pPr>
            <a:r>
              <a:rPr lang="en-AU" sz="1600" dirty="0" smtClean="0">
                <a:gradFill>
                  <a:gsLst>
                    <a:gs pos="0">
                      <a:srgbClr val="FFFFFF"/>
                    </a:gs>
                    <a:gs pos="100000">
                      <a:srgbClr val="FFFFFF"/>
                    </a:gs>
                  </a:gsLst>
                  <a:lin ang="5400000" scaled="0"/>
                </a:gradFill>
                <a:ea typeface="Segoe UI" pitchFamily="34" charset="0"/>
                <a:cs typeface="Segoe UI" pitchFamily="34" charset="0"/>
              </a:rPr>
              <a:t>Main</a:t>
            </a:r>
          </a:p>
          <a:p>
            <a:pPr algn="ctr" defTabSz="685666" fontAlgn="base">
              <a:spcBef>
                <a:spcPct val="0"/>
              </a:spcBef>
              <a:spcAft>
                <a:spcPct val="0"/>
              </a:spcAft>
            </a:pPr>
            <a:r>
              <a:rPr lang="en-AU" sz="1600" dirty="0" err="1" smtClean="0">
                <a:gradFill>
                  <a:gsLst>
                    <a:gs pos="0">
                      <a:srgbClr val="FFFFFF"/>
                    </a:gs>
                    <a:gs pos="100000">
                      <a:srgbClr val="FFFFFF"/>
                    </a:gs>
                  </a:gsLst>
                  <a:lin ang="5400000" scaled="0"/>
                </a:gradFill>
                <a:ea typeface="Segoe UI" pitchFamily="34" charset="0"/>
                <a:cs typeface="Segoe UI" pitchFamily="34" charset="0"/>
              </a:rPr>
              <a:t>ViewModel.cs</a:t>
            </a:r>
            <a:endParaRPr lang="en-AU" sz="16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52"/>
          <p:cNvCxnSpPr>
            <a:stCxn id="14" idx="1"/>
            <a:endCxn id="13" idx="3"/>
          </p:cNvCxnSpPr>
          <p:nvPr/>
        </p:nvCxnSpPr>
        <p:spPr>
          <a:xfrm flipH="1">
            <a:off x="1973322" y="3726142"/>
            <a:ext cx="1367637" cy="0"/>
          </a:xfrm>
          <a:prstGeom prst="straightConnector1">
            <a:avLst/>
          </a:prstGeom>
          <a:ln w="5715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CuadroTexto 7"/>
          <p:cNvSpPr txBox="1"/>
          <p:nvPr/>
        </p:nvSpPr>
        <p:spPr>
          <a:xfrm>
            <a:off x="2170132" y="1652219"/>
            <a:ext cx="1069524" cy="276999"/>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smtClean="0">
                <a:solidFill>
                  <a:srgbClr val="2A2A2A"/>
                </a:solidFill>
              </a:rPr>
              <a:t>Data </a:t>
            </a:r>
            <a:r>
              <a:rPr lang="es-ES" sz="1200" dirty="0" err="1" smtClean="0">
                <a:solidFill>
                  <a:srgbClr val="2A2A2A"/>
                </a:solidFill>
              </a:rPr>
              <a:t>Binding</a:t>
            </a:r>
            <a:endParaRPr lang="es-ES" sz="1200" dirty="0">
              <a:solidFill>
                <a:srgbClr val="2A2A2A"/>
              </a:solidFill>
            </a:endParaRPr>
          </a:p>
        </p:txBody>
      </p:sp>
      <p:sp>
        <p:nvSpPr>
          <p:cNvPr id="18" name="CuadroTexto 8"/>
          <p:cNvSpPr txBox="1"/>
          <p:nvPr/>
        </p:nvSpPr>
        <p:spPr>
          <a:xfrm>
            <a:off x="2242140" y="2001226"/>
            <a:ext cx="908547" cy="276999"/>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smtClean="0">
                <a:solidFill>
                  <a:srgbClr val="2A2A2A"/>
                </a:solidFill>
              </a:rPr>
              <a:t>Comandos</a:t>
            </a:r>
            <a:endParaRPr lang="es-ES" sz="1200" dirty="0">
              <a:solidFill>
                <a:srgbClr val="2A2A2A"/>
              </a:solidFill>
            </a:endParaRPr>
          </a:p>
        </p:txBody>
      </p:sp>
      <p:sp>
        <p:nvSpPr>
          <p:cNvPr id="19" name="CuadroTexto 9"/>
          <p:cNvSpPr txBox="1"/>
          <p:nvPr/>
        </p:nvSpPr>
        <p:spPr>
          <a:xfrm>
            <a:off x="533400" y="2361266"/>
            <a:ext cx="1492716" cy="276999"/>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smtClean="0">
                <a:solidFill>
                  <a:schemeClr val="bg1">
                    <a:lumMod val="95000"/>
                  </a:schemeClr>
                </a:solidFill>
              </a:rPr>
              <a:t>Interfaz de Usuario</a:t>
            </a:r>
            <a:endParaRPr lang="es-ES" sz="1200" dirty="0">
              <a:solidFill>
                <a:schemeClr val="bg1">
                  <a:lumMod val="95000"/>
                </a:schemeClr>
              </a:solidFill>
            </a:endParaRPr>
          </a:p>
        </p:txBody>
      </p:sp>
      <p:sp>
        <p:nvSpPr>
          <p:cNvPr id="20" name="CuadroTexto 10"/>
          <p:cNvSpPr txBox="1"/>
          <p:nvPr/>
        </p:nvSpPr>
        <p:spPr>
          <a:xfrm>
            <a:off x="5770532" y="2433274"/>
            <a:ext cx="1441762" cy="276999"/>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smtClean="0">
                <a:solidFill>
                  <a:schemeClr val="bg1">
                    <a:lumMod val="95000"/>
                  </a:schemeClr>
                </a:solidFill>
              </a:rPr>
              <a:t>Lógica de Negocio</a:t>
            </a:r>
            <a:endParaRPr lang="es-ES" sz="1200" dirty="0">
              <a:solidFill>
                <a:schemeClr val="bg1">
                  <a:lumMod val="95000"/>
                </a:schemeClr>
              </a:solidFill>
            </a:endParaRPr>
          </a:p>
        </p:txBody>
      </p:sp>
      <p:sp>
        <p:nvSpPr>
          <p:cNvPr id="21" name="CuadroTexto 20"/>
          <p:cNvSpPr txBox="1"/>
          <p:nvPr/>
        </p:nvSpPr>
        <p:spPr>
          <a:xfrm>
            <a:off x="5770532" y="1641186"/>
            <a:ext cx="1441762" cy="276999"/>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smtClean="0">
                <a:solidFill>
                  <a:schemeClr val="bg1">
                    <a:lumMod val="95000"/>
                  </a:schemeClr>
                </a:solidFill>
              </a:rPr>
              <a:t>Lógica de Negocio</a:t>
            </a:r>
            <a:endParaRPr lang="es-ES" sz="1200" dirty="0">
              <a:solidFill>
                <a:schemeClr val="bg1">
                  <a:lumMod val="95000"/>
                </a:schemeClr>
              </a:solidFill>
            </a:endParaRPr>
          </a:p>
        </p:txBody>
      </p:sp>
      <p:sp>
        <p:nvSpPr>
          <p:cNvPr id="22" name="CuadroTexto 11"/>
          <p:cNvSpPr txBox="1"/>
          <p:nvPr/>
        </p:nvSpPr>
        <p:spPr>
          <a:xfrm>
            <a:off x="3545818" y="2217250"/>
            <a:ext cx="1072586" cy="461665"/>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200" dirty="0" smtClean="0">
                <a:solidFill>
                  <a:schemeClr val="bg1">
                    <a:lumMod val="95000"/>
                  </a:schemeClr>
                </a:solidFill>
              </a:rPr>
              <a:t>Lógica de </a:t>
            </a:r>
          </a:p>
          <a:p>
            <a:pPr algn="ctr"/>
            <a:r>
              <a:rPr lang="es-ES" sz="1200" dirty="0" smtClean="0">
                <a:solidFill>
                  <a:schemeClr val="bg1">
                    <a:lumMod val="95000"/>
                  </a:schemeClr>
                </a:solidFill>
              </a:rPr>
              <a:t>Presentación</a:t>
            </a:r>
            <a:endParaRPr lang="es-ES" sz="1200" dirty="0">
              <a:solidFill>
                <a:schemeClr val="bg1">
                  <a:lumMod val="95000"/>
                </a:schemeClr>
              </a:solidFill>
            </a:endParaRPr>
          </a:p>
        </p:txBody>
      </p:sp>
    </p:spTree>
    <p:extLst>
      <p:ext uri="{BB962C8B-B14F-4D97-AF65-F5344CB8AC3E}">
        <p14:creationId xmlns:p14="http://schemas.microsoft.com/office/powerpoint/2010/main" val="335582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16222" y="5404433"/>
            <a:ext cx="184666" cy="369332"/>
          </a:xfrm>
          <a:prstGeom prst="rect">
            <a:avLst/>
          </a:prstGeom>
          <a:noFill/>
        </p:spPr>
        <p:txBody>
          <a:bodyPr wrap="none" rtlCol="0">
            <a:spAutoFit/>
          </a:bodyPr>
          <a:lstStyle/>
          <a:p>
            <a:endParaRPr lang="en-US" dirty="0"/>
          </a:p>
        </p:txBody>
      </p:sp>
      <p:cxnSp>
        <p:nvCxnSpPr>
          <p:cNvPr id="4" name="Straight Connector 3"/>
          <p:cNvCxnSpPr/>
          <p:nvPr/>
        </p:nvCxnSpPr>
        <p:spPr>
          <a:xfrm>
            <a:off x="540416" y="2573860"/>
            <a:ext cx="7180771" cy="0"/>
          </a:xfrm>
          <a:prstGeom prst="line">
            <a:avLst/>
          </a:prstGeom>
          <a:ln>
            <a:solidFill>
              <a:srgbClr val="6C6C6C"/>
            </a:solidFill>
          </a:ln>
        </p:spPr>
        <p:style>
          <a:lnRef idx="1">
            <a:schemeClr val="dk1"/>
          </a:lnRef>
          <a:fillRef idx="0">
            <a:schemeClr val="dk1"/>
          </a:fillRef>
          <a:effectRef idx="0">
            <a:schemeClr val="dk1"/>
          </a:effectRef>
          <a:fontRef idx="minor">
            <a:schemeClr val="tx1"/>
          </a:fontRef>
        </p:style>
      </p:cxnSp>
      <p:sp>
        <p:nvSpPr>
          <p:cNvPr id="9" name="Subtitle 1"/>
          <p:cNvSpPr>
            <a:spLocks noGrp="1"/>
          </p:cNvSpPr>
          <p:nvPr>
            <p:ph type="subTitle" idx="1"/>
          </p:nvPr>
        </p:nvSpPr>
        <p:spPr>
          <a:xfrm>
            <a:off x="465667" y="1571720"/>
            <a:ext cx="5858934" cy="946509"/>
          </a:xfrm>
        </p:spPr>
        <p:txBody>
          <a:bodyPr/>
          <a:lstStyle/>
          <a:p>
            <a:pPr>
              <a:lnSpc>
                <a:spcPct val="120000"/>
              </a:lnSpc>
            </a:pPr>
            <a:r>
              <a:rPr lang="es-ES" dirty="0" smtClean="0">
                <a:solidFill>
                  <a:srgbClr val="666666"/>
                </a:solidFill>
              </a:rPr>
              <a:t>¿Y todo esto con una App “real”?</a:t>
            </a:r>
            <a:endParaRPr lang="en-US" sz="4800" dirty="0">
              <a:solidFill>
                <a:srgbClr val="666666"/>
              </a:solidFill>
            </a:endParaRP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600" y="819150"/>
            <a:ext cx="4000500" cy="4000500"/>
          </a:xfrm>
          <a:prstGeom prst="rect">
            <a:avLst/>
          </a:prstGeom>
        </p:spPr>
      </p:pic>
    </p:spTree>
    <p:extLst>
      <p:ext uri="{BB962C8B-B14F-4D97-AF65-F5344CB8AC3E}">
        <p14:creationId xmlns:p14="http://schemas.microsoft.com/office/powerpoint/2010/main" val="110836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57" y="514350"/>
            <a:ext cx="2208610" cy="3926417"/>
          </a:xfrm>
          <a:prstGeom prst="rect">
            <a:avLst/>
          </a:prstGeom>
        </p:spPr>
      </p:pic>
      <p:pic>
        <p:nvPicPr>
          <p:cNvPr id="4" name="Imagen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8657" y="514350"/>
            <a:ext cx="2209800" cy="3928533"/>
          </a:xfrm>
          <a:prstGeom prst="rect">
            <a:avLst/>
          </a:prstGeom>
        </p:spPr>
      </p:pic>
      <p:pic>
        <p:nvPicPr>
          <p:cNvPr id="5" name="Imagen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5847" y="514349"/>
            <a:ext cx="2208610" cy="3926417"/>
          </a:xfrm>
          <a:prstGeom prst="rect">
            <a:avLst/>
          </a:prstGeom>
        </p:spPr>
      </p:pic>
      <p:pic>
        <p:nvPicPr>
          <p:cNvPr id="6" name="Imagen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91847" y="514349"/>
            <a:ext cx="2208610" cy="3926418"/>
          </a:xfrm>
          <a:prstGeom prst="rect">
            <a:avLst/>
          </a:prstGeom>
        </p:spPr>
      </p:pic>
    </p:spTree>
    <p:extLst>
      <p:ext uri="{BB962C8B-B14F-4D97-AF65-F5344CB8AC3E}">
        <p14:creationId xmlns:p14="http://schemas.microsoft.com/office/powerpoint/2010/main" val="318348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16222" y="5404433"/>
            <a:ext cx="184666" cy="369332"/>
          </a:xfrm>
          <a:prstGeom prst="rect">
            <a:avLst/>
          </a:prstGeom>
          <a:noFill/>
        </p:spPr>
        <p:txBody>
          <a:bodyPr wrap="none" rtlCol="0">
            <a:spAutoFit/>
          </a:bodyPr>
          <a:lstStyle/>
          <a:p>
            <a:endParaRPr lang="en-US" dirty="0"/>
          </a:p>
        </p:txBody>
      </p:sp>
      <p:cxnSp>
        <p:nvCxnSpPr>
          <p:cNvPr id="4" name="Straight Connector 3"/>
          <p:cNvCxnSpPr/>
          <p:nvPr/>
        </p:nvCxnSpPr>
        <p:spPr>
          <a:xfrm>
            <a:off x="540416" y="2573860"/>
            <a:ext cx="7180771" cy="0"/>
          </a:xfrm>
          <a:prstGeom prst="line">
            <a:avLst/>
          </a:prstGeom>
          <a:ln>
            <a:solidFill>
              <a:srgbClr val="6C6C6C"/>
            </a:solidFill>
          </a:ln>
        </p:spPr>
        <p:style>
          <a:lnRef idx="1">
            <a:schemeClr val="dk1"/>
          </a:lnRef>
          <a:fillRef idx="0">
            <a:schemeClr val="dk1"/>
          </a:fillRef>
          <a:effectRef idx="0">
            <a:schemeClr val="dk1"/>
          </a:effectRef>
          <a:fontRef idx="minor">
            <a:schemeClr val="tx1"/>
          </a:fontRef>
        </p:style>
      </p:cxnSp>
      <p:sp>
        <p:nvSpPr>
          <p:cNvPr id="9" name="Subtitle 1"/>
          <p:cNvSpPr>
            <a:spLocks noGrp="1"/>
          </p:cNvSpPr>
          <p:nvPr>
            <p:ph type="subTitle" idx="1"/>
          </p:nvPr>
        </p:nvSpPr>
        <p:spPr>
          <a:xfrm>
            <a:off x="465666" y="1571720"/>
            <a:ext cx="7620001" cy="946509"/>
          </a:xfrm>
        </p:spPr>
        <p:txBody>
          <a:bodyPr/>
          <a:lstStyle/>
          <a:p>
            <a:pPr>
              <a:lnSpc>
                <a:spcPct val="120000"/>
              </a:lnSpc>
            </a:pPr>
            <a:r>
              <a:rPr lang="es-ES" dirty="0" smtClean="0">
                <a:solidFill>
                  <a:srgbClr val="666666"/>
                </a:solidFill>
              </a:rPr>
              <a:t>Utilizando Xamarin </a:t>
            </a:r>
            <a:r>
              <a:rPr lang="es-ES" dirty="0" err="1" smtClean="0">
                <a:solidFill>
                  <a:srgbClr val="666666"/>
                </a:solidFill>
              </a:rPr>
              <a:t>Classic</a:t>
            </a:r>
            <a:endParaRPr lang="en-US" sz="4800" dirty="0">
              <a:solidFill>
                <a:srgbClr val="666666"/>
              </a:solidFill>
            </a:endParaRPr>
          </a:p>
        </p:txBody>
      </p:sp>
    </p:spTree>
    <p:extLst>
      <p:ext uri="{BB962C8B-B14F-4D97-AF65-F5344CB8AC3E}">
        <p14:creationId xmlns:p14="http://schemas.microsoft.com/office/powerpoint/2010/main" val="2262331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5330615" y="1748882"/>
            <a:ext cx="1775831" cy="32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685800"/>
            <a:endParaRPr lang="de-DE" sz="2400" b="1" dirty="0">
              <a:solidFill>
                <a:srgbClr val="027F98"/>
              </a:solidFill>
              <a:latin typeface="Myriad Pro"/>
              <a:cs typeface="Myriad Pro"/>
            </a:endParaRPr>
          </a:p>
        </p:txBody>
      </p:sp>
      <p:sp>
        <p:nvSpPr>
          <p:cNvPr id="12" name="TextBox 31"/>
          <p:cNvSpPr txBox="1"/>
          <p:nvPr/>
        </p:nvSpPr>
        <p:spPr>
          <a:xfrm>
            <a:off x="9350372" y="3136105"/>
            <a:ext cx="184731" cy="300082"/>
          </a:xfrm>
          <a:prstGeom prst="rect">
            <a:avLst/>
          </a:prstGeom>
          <a:noFill/>
        </p:spPr>
        <p:txBody>
          <a:bodyPr wrap="none" rtlCol="0">
            <a:spAutoFit/>
          </a:bodyPr>
          <a:lstStyle/>
          <a:p>
            <a:endParaRPr lang="en-US" sz="1350" dirty="0">
              <a:solidFill>
                <a:srgbClr val="027F98"/>
              </a:solidFill>
            </a:endParaRPr>
          </a:p>
        </p:txBody>
      </p:sp>
      <p:sp>
        <p:nvSpPr>
          <p:cNvPr id="24" name="TextBox 22"/>
          <p:cNvSpPr txBox="1"/>
          <p:nvPr/>
        </p:nvSpPr>
        <p:spPr>
          <a:xfrm>
            <a:off x="533400" y="438150"/>
            <a:ext cx="7053534" cy="523220"/>
          </a:xfrm>
          <a:prstGeom prst="rect">
            <a:avLst/>
          </a:prstGeom>
          <a:noFill/>
        </p:spPr>
        <p:txBody>
          <a:bodyPr wrap="none" rtlCol="0">
            <a:spAutoFit/>
          </a:bodyPr>
          <a:lstStyle/>
          <a:p>
            <a:r>
              <a:rPr lang="en-US" sz="2800" b="1" dirty="0" smtClean="0">
                <a:solidFill>
                  <a:schemeClr val="tx1">
                    <a:lumMod val="95000"/>
                    <a:lumOff val="5000"/>
                  </a:schemeClr>
                </a:solidFill>
                <a:latin typeface="Exo"/>
                <a:cs typeface="Segoe UI" panose="020B0502040204020203" pitchFamily="34" charset="0"/>
              </a:rPr>
              <a:t>COMPARATIVA DE PLATAFORMAS MÓVILES </a:t>
            </a:r>
            <a:r>
              <a:rPr lang="en-US" sz="2800" b="1" dirty="0" smtClean="0">
                <a:solidFill>
                  <a:schemeClr val="accent2"/>
                </a:solidFill>
                <a:latin typeface="Exo"/>
                <a:cs typeface="Segoe UI" panose="020B0502040204020203" pitchFamily="34" charset="0"/>
              </a:rPr>
              <a:t>XAMARIN</a:t>
            </a:r>
            <a:endParaRPr lang="en-US" sz="2800" b="1" dirty="0">
              <a:solidFill>
                <a:schemeClr val="accent2"/>
              </a:solidFill>
              <a:latin typeface="Exo"/>
              <a:cs typeface="Segoe UI" panose="020B0502040204020203" pitchFamily="34" charset="0"/>
            </a:endParaRPr>
          </a:p>
        </p:txBody>
      </p:sp>
      <p:sp>
        <p:nvSpPr>
          <p:cNvPr id="10" name="TextBox 22"/>
          <p:cNvSpPr txBox="1"/>
          <p:nvPr/>
        </p:nvSpPr>
        <p:spPr>
          <a:xfrm>
            <a:off x="1976998" y="2232873"/>
            <a:ext cx="524503" cy="369332"/>
          </a:xfrm>
          <a:prstGeom prst="rect">
            <a:avLst/>
          </a:prstGeom>
          <a:noFill/>
        </p:spPr>
        <p:txBody>
          <a:bodyPr wrap="none" rtlCol="0">
            <a:spAutoFit/>
          </a:bodyPr>
          <a:lstStyle/>
          <a:p>
            <a:r>
              <a:rPr lang="en-US" dirty="0">
                <a:solidFill>
                  <a:srgbClr val="0F748A"/>
                </a:solidFill>
                <a:latin typeface="Segoe UI" panose="020B0502040204020203" pitchFamily="34" charset="0"/>
                <a:cs typeface="Segoe UI" panose="020B0502040204020203" pitchFamily="34" charset="0"/>
              </a:rPr>
              <a:t>IDE</a:t>
            </a:r>
          </a:p>
        </p:txBody>
      </p:sp>
      <p:sp>
        <p:nvSpPr>
          <p:cNvPr id="14" name="TextBox 22"/>
          <p:cNvSpPr txBox="1"/>
          <p:nvPr/>
        </p:nvSpPr>
        <p:spPr>
          <a:xfrm>
            <a:off x="1686654" y="2854175"/>
            <a:ext cx="1103187" cy="369332"/>
          </a:xfrm>
          <a:prstGeom prst="rect">
            <a:avLst/>
          </a:prstGeom>
          <a:noFill/>
        </p:spPr>
        <p:txBody>
          <a:bodyPr wrap="none" rtlCol="0">
            <a:spAutoFit/>
          </a:bodyPr>
          <a:lstStyle/>
          <a:p>
            <a:r>
              <a:rPr lang="en-US" dirty="0" err="1">
                <a:solidFill>
                  <a:srgbClr val="0F748A"/>
                </a:solidFill>
                <a:latin typeface="Segoe UI" panose="020B0502040204020203" pitchFamily="34" charset="0"/>
                <a:cs typeface="Segoe UI" panose="020B0502040204020203" pitchFamily="34" charset="0"/>
              </a:rPr>
              <a:t>Lenguaje</a:t>
            </a:r>
            <a:endParaRPr lang="en-US" dirty="0">
              <a:solidFill>
                <a:srgbClr val="0F748A"/>
              </a:solidFill>
              <a:latin typeface="Segoe UI" panose="020B0502040204020203" pitchFamily="34" charset="0"/>
              <a:cs typeface="Segoe UI" panose="020B0502040204020203" pitchFamily="34" charset="0"/>
            </a:endParaRPr>
          </a:p>
        </p:txBody>
      </p:sp>
      <p:sp>
        <p:nvSpPr>
          <p:cNvPr id="15" name="TextBox 22"/>
          <p:cNvSpPr txBox="1"/>
          <p:nvPr/>
        </p:nvSpPr>
        <p:spPr>
          <a:xfrm>
            <a:off x="1851964" y="3303338"/>
            <a:ext cx="774571" cy="369332"/>
          </a:xfrm>
          <a:prstGeom prst="rect">
            <a:avLst/>
          </a:prstGeom>
          <a:noFill/>
        </p:spPr>
        <p:txBody>
          <a:bodyPr wrap="none" rtlCol="0">
            <a:spAutoFit/>
          </a:bodyPr>
          <a:lstStyle/>
          <a:p>
            <a:r>
              <a:rPr lang="en-US" dirty="0">
                <a:solidFill>
                  <a:srgbClr val="0F748A"/>
                </a:solidFill>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2915836" y="1492011"/>
          <a:ext cx="4572000" cy="2537460"/>
        </p:xfrm>
        <a:graphic>
          <a:graphicData uri="http://schemas.openxmlformats.org/drawingml/2006/table">
            <a:tbl>
              <a:tblPr firstRow="1" bandRow="1">
                <a:tableStyleId>{21E4AEA4-8DFA-4A89-87EB-49C32662AFE0}</a:tableStyleId>
              </a:tblPr>
              <a:tblGrid>
                <a:gridCol w="1524000"/>
                <a:gridCol w="1524000"/>
                <a:gridCol w="1524000"/>
              </a:tblGrid>
              <a:tr h="617220">
                <a:tc>
                  <a:txBody>
                    <a:bodyPr/>
                    <a:lstStyle/>
                    <a:p>
                      <a:pPr algn="ctr"/>
                      <a:r>
                        <a:rPr lang="es-ES" sz="1800" dirty="0" smtClean="0"/>
                        <a:t>iOS</a:t>
                      </a:r>
                      <a:endParaRPr lang="es-ES" sz="1800" dirty="0"/>
                    </a:p>
                  </a:txBody>
                  <a:tcPr marL="68580" marR="68580" marT="34290" marB="34290"/>
                </a:tc>
                <a:tc>
                  <a:txBody>
                    <a:bodyPr/>
                    <a:lstStyle/>
                    <a:p>
                      <a:pPr algn="ctr"/>
                      <a:r>
                        <a:rPr lang="es-ES" sz="1800" dirty="0" smtClean="0"/>
                        <a:t>Android</a:t>
                      </a:r>
                      <a:endParaRPr lang="es-ES" sz="1800" dirty="0"/>
                    </a:p>
                  </a:txBody>
                  <a:tcPr marL="68580" marR="68580" marT="34290" marB="34290"/>
                </a:tc>
                <a:tc>
                  <a:txBody>
                    <a:bodyPr/>
                    <a:lstStyle/>
                    <a:p>
                      <a:pPr algn="ctr"/>
                      <a:r>
                        <a:rPr lang="es-ES" sz="1800" dirty="0" smtClean="0"/>
                        <a:t>Windows Phone</a:t>
                      </a:r>
                      <a:endParaRPr lang="es-ES" sz="1800" dirty="0"/>
                    </a:p>
                  </a:txBody>
                  <a:tcPr marL="68580" marR="68580" marT="34290" marB="34290"/>
                </a:tc>
              </a:tr>
              <a:tr h="617220">
                <a:tc>
                  <a:txBody>
                    <a:bodyPr/>
                    <a:lstStyle/>
                    <a:p>
                      <a:pPr algn="ctr"/>
                      <a:r>
                        <a:rPr lang="es-ES" sz="1800" dirty="0" smtClean="0"/>
                        <a:t>Visual</a:t>
                      </a:r>
                      <a:r>
                        <a:rPr lang="es-ES" sz="1800" baseline="0" dirty="0" smtClean="0"/>
                        <a:t> Studio</a:t>
                      </a:r>
                      <a:endParaRPr lang="es-ES" sz="1800" dirty="0"/>
                    </a:p>
                  </a:txBody>
                  <a:tcPr marL="68580" marR="68580" marT="34290" marB="34290"/>
                </a:tc>
                <a:tc>
                  <a:txBody>
                    <a:bodyPr/>
                    <a:lstStyle/>
                    <a:p>
                      <a:pPr algn="ctr"/>
                      <a:r>
                        <a:rPr lang="es-ES" sz="1800" dirty="0" smtClean="0"/>
                        <a:t>Visual</a:t>
                      </a:r>
                      <a:r>
                        <a:rPr lang="es-ES" sz="1800" baseline="0" dirty="0" smtClean="0"/>
                        <a:t> Studio</a:t>
                      </a:r>
                      <a:endParaRPr lang="es-ES" sz="1800" dirty="0"/>
                    </a:p>
                  </a:txBody>
                  <a:tcPr marL="68580" marR="68580" marT="34290" marB="34290"/>
                </a:tc>
                <a:tc>
                  <a:txBody>
                    <a:bodyPr/>
                    <a:lstStyle/>
                    <a:p>
                      <a:pPr algn="ctr"/>
                      <a:r>
                        <a:rPr lang="es-ES" sz="1800" dirty="0" smtClean="0"/>
                        <a:t>Visual</a:t>
                      </a:r>
                      <a:r>
                        <a:rPr lang="es-ES" sz="1800" baseline="0" dirty="0" smtClean="0"/>
                        <a:t> Studio</a:t>
                      </a:r>
                    </a:p>
                    <a:p>
                      <a:pPr algn="ctr"/>
                      <a:endParaRPr lang="es-ES" sz="1800" dirty="0"/>
                    </a:p>
                  </a:txBody>
                  <a:tcPr marL="68580" marR="68580" marT="34290" marB="34290"/>
                </a:tc>
              </a:tr>
              <a:tr h="6172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800" dirty="0" smtClean="0"/>
                        <a:t>C#</a:t>
                      </a:r>
                    </a:p>
                    <a:p>
                      <a:pPr marL="0" marR="0" indent="0" algn="ctr" defTabSz="914400" rtl="0" eaLnBrk="1" fontAlgn="auto" latinLnBrk="0" hangingPunct="1">
                        <a:lnSpc>
                          <a:spcPct val="100000"/>
                        </a:lnSpc>
                        <a:spcBef>
                          <a:spcPts val="0"/>
                        </a:spcBef>
                        <a:spcAft>
                          <a:spcPts val="0"/>
                        </a:spcAft>
                        <a:buClrTx/>
                        <a:buSzTx/>
                        <a:buFontTx/>
                        <a:buNone/>
                        <a:tabLst/>
                        <a:defRPr/>
                      </a:pPr>
                      <a:endParaRPr lang="es-ES" sz="1800" dirty="0" smtClean="0"/>
                    </a:p>
                  </a:txBody>
                  <a:tcPr marL="68580" marR="68580" marT="34290" marB="34290"/>
                </a:tc>
                <a:tc>
                  <a:txBody>
                    <a:bodyPr/>
                    <a:lstStyle/>
                    <a:p>
                      <a:pPr algn="ctr"/>
                      <a:r>
                        <a:rPr lang="es-ES" sz="1800" dirty="0" smtClean="0"/>
                        <a:t>C#</a:t>
                      </a:r>
                      <a:endParaRPr lang="es-ES" sz="1800" dirty="0"/>
                    </a:p>
                  </a:txBody>
                  <a:tcPr marL="68580" marR="68580" marT="34290" marB="34290"/>
                </a:tc>
                <a:tc>
                  <a:txBody>
                    <a:bodyPr/>
                    <a:lstStyle/>
                    <a:p>
                      <a:pPr algn="ctr"/>
                      <a:r>
                        <a:rPr lang="es-ES" sz="1800" dirty="0" smtClean="0"/>
                        <a:t>C#</a:t>
                      </a:r>
                      <a:endParaRPr lang="es-ES" sz="1800" dirty="0"/>
                    </a:p>
                  </a:txBody>
                  <a:tcPr marL="68580" marR="68580" marT="34290" marB="34290"/>
                </a:tc>
              </a:tr>
              <a:tr h="342900">
                <a:tc>
                  <a:txBody>
                    <a:bodyPr/>
                    <a:lstStyle/>
                    <a:p>
                      <a:pPr algn="ctr"/>
                      <a:r>
                        <a:rPr lang="es-ES" sz="1800" dirty="0" err="1" smtClean="0"/>
                        <a:t>Storyboard</a:t>
                      </a:r>
                      <a:endParaRPr lang="es-ES" sz="1800" dirty="0"/>
                    </a:p>
                  </a:txBody>
                  <a:tcPr marL="68580" marR="68580" marT="34290" marB="34290"/>
                </a:tc>
                <a:tc>
                  <a:txBody>
                    <a:bodyPr/>
                    <a:lstStyle/>
                    <a:p>
                      <a:pPr algn="ctr"/>
                      <a:r>
                        <a:rPr lang="es-ES" sz="1800" dirty="0" smtClean="0"/>
                        <a:t>AXML</a:t>
                      </a:r>
                      <a:endParaRPr lang="es-ES" sz="1800" dirty="0"/>
                    </a:p>
                  </a:txBody>
                  <a:tcPr marL="68580" marR="68580" marT="34290" marB="34290"/>
                </a:tc>
                <a:tc>
                  <a:txBody>
                    <a:bodyPr/>
                    <a:lstStyle/>
                    <a:p>
                      <a:pPr algn="ctr"/>
                      <a:r>
                        <a:rPr lang="es-ES" sz="1800" dirty="0" smtClean="0"/>
                        <a:t>XAML</a:t>
                      </a:r>
                      <a:endParaRPr lang="es-ES" sz="1800" dirty="0"/>
                    </a:p>
                  </a:txBody>
                  <a:tcPr marL="68580" marR="68580" marT="34290" marB="34290"/>
                </a:tc>
              </a:tr>
              <a:tr h="342900">
                <a:tc>
                  <a:txBody>
                    <a:bodyPr/>
                    <a:lstStyle/>
                    <a:p>
                      <a:pPr algn="ctr"/>
                      <a:r>
                        <a:rPr lang="es-ES" sz="1800" dirty="0" smtClean="0"/>
                        <a:t>MVVM</a:t>
                      </a:r>
                      <a:endParaRPr lang="es-ES" sz="1800" dirty="0"/>
                    </a:p>
                  </a:txBody>
                  <a:tcPr marL="68580" marR="68580" marT="34290" marB="34290"/>
                </a:tc>
                <a:tc>
                  <a:txBody>
                    <a:bodyPr/>
                    <a:lstStyle/>
                    <a:p>
                      <a:pPr algn="ctr"/>
                      <a:r>
                        <a:rPr lang="es-ES" sz="1800" dirty="0" smtClean="0"/>
                        <a:t>MVVM</a:t>
                      </a:r>
                      <a:endParaRPr lang="es-ES" sz="1800" dirty="0"/>
                    </a:p>
                  </a:txBody>
                  <a:tcPr marL="68580" marR="68580" marT="34290" marB="34290"/>
                </a:tc>
                <a:tc>
                  <a:txBody>
                    <a:bodyPr/>
                    <a:lstStyle/>
                    <a:p>
                      <a:pPr algn="ctr"/>
                      <a:r>
                        <a:rPr lang="es-ES" sz="1800" dirty="0" smtClean="0"/>
                        <a:t>MVVM</a:t>
                      </a:r>
                      <a:endParaRPr lang="es-ES" sz="1800" dirty="0"/>
                    </a:p>
                  </a:txBody>
                  <a:tcPr marL="68580" marR="68580" marT="34290" marB="34290"/>
                </a:tc>
              </a:tr>
            </a:tbl>
          </a:graphicData>
        </a:graphic>
      </p:graphicFrame>
      <p:sp>
        <p:nvSpPr>
          <p:cNvPr id="16" name="TextBox 22"/>
          <p:cNvSpPr txBox="1"/>
          <p:nvPr/>
        </p:nvSpPr>
        <p:spPr>
          <a:xfrm>
            <a:off x="1574690" y="3705876"/>
            <a:ext cx="1613084" cy="300082"/>
          </a:xfrm>
          <a:prstGeom prst="rect">
            <a:avLst/>
          </a:prstGeom>
          <a:noFill/>
        </p:spPr>
        <p:txBody>
          <a:bodyPr wrap="square" rtlCol="0">
            <a:spAutoFit/>
          </a:bodyPr>
          <a:lstStyle/>
          <a:p>
            <a:r>
              <a:rPr lang="en-US" sz="1350" dirty="0" err="1">
                <a:solidFill>
                  <a:srgbClr val="0F748A"/>
                </a:solidFill>
                <a:latin typeface="Segoe UI" panose="020B0502040204020203" pitchFamily="34" charset="0"/>
                <a:cs typeface="Segoe UI" panose="020B0502040204020203" pitchFamily="34" charset="0"/>
              </a:rPr>
              <a:t>Patrón</a:t>
            </a:r>
            <a:r>
              <a:rPr lang="en-US" sz="1350" dirty="0">
                <a:solidFill>
                  <a:srgbClr val="0F748A"/>
                </a:solidFill>
                <a:latin typeface="Segoe UI" panose="020B0502040204020203" pitchFamily="34" charset="0"/>
                <a:cs typeface="Segoe UI" panose="020B0502040204020203" pitchFamily="34" charset="0"/>
              </a:rPr>
              <a:t> </a:t>
            </a:r>
            <a:r>
              <a:rPr lang="en-US" sz="1350" dirty="0" err="1">
                <a:solidFill>
                  <a:srgbClr val="0F748A"/>
                </a:solidFill>
                <a:latin typeface="Segoe UI" panose="020B0502040204020203" pitchFamily="34" charset="0"/>
                <a:cs typeface="Segoe UI" panose="020B0502040204020203" pitchFamily="34" charset="0"/>
              </a:rPr>
              <a:t>diseño</a:t>
            </a:r>
            <a:endParaRPr lang="en-US" sz="1350" dirty="0">
              <a:solidFill>
                <a:srgbClr val="0F748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98171958"/>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609600" y="605972"/>
            <a:ext cx="5558644" cy="334328"/>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solidFill>
                  <a:schemeClr val="accent2"/>
                </a:solidFill>
                <a:latin typeface="Exo"/>
              </a:rPr>
              <a:t>MVVM</a:t>
            </a:r>
            <a:endParaRPr lang="en-US" sz="1050" b="1" dirty="0">
              <a:solidFill>
                <a:schemeClr val="accent2"/>
              </a:solidFill>
              <a:latin typeface="Exo"/>
            </a:endParaRPr>
          </a:p>
        </p:txBody>
      </p:sp>
      <p:sp>
        <p:nvSpPr>
          <p:cNvPr id="10" name="Rectangle 18"/>
          <p:cNvSpPr/>
          <p:nvPr/>
        </p:nvSpPr>
        <p:spPr>
          <a:xfrm>
            <a:off x="2111067" y="1425048"/>
            <a:ext cx="800100" cy="222885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View</a:t>
            </a:r>
          </a:p>
        </p:txBody>
      </p:sp>
      <p:sp>
        <p:nvSpPr>
          <p:cNvPr id="11" name="Rectangle 19"/>
          <p:cNvSpPr/>
          <p:nvPr/>
        </p:nvSpPr>
        <p:spPr>
          <a:xfrm>
            <a:off x="4225617" y="1425048"/>
            <a:ext cx="742950" cy="222885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err="1"/>
              <a:t>ViewModel</a:t>
            </a:r>
            <a:endParaRPr lang="en-US" sz="1350" dirty="0"/>
          </a:p>
        </p:txBody>
      </p:sp>
      <p:sp>
        <p:nvSpPr>
          <p:cNvPr id="12" name="Rectangle 20"/>
          <p:cNvSpPr/>
          <p:nvPr/>
        </p:nvSpPr>
        <p:spPr>
          <a:xfrm>
            <a:off x="6340167" y="1440634"/>
            <a:ext cx="742950" cy="2213264"/>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Model</a:t>
            </a:r>
          </a:p>
        </p:txBody>
      </p:sp>
      <p:cxnSp>
        <p:nvCxnSpPr>
          <p:cNvPr id="13" name="Straight Arrow Connector 21"/>
          <p:cNvCxnSpPr/>
          <p:nvPr/>
        </p:nvCxnSpPr>
        <p:spPr>
          <a:xfrm>
            <a:off x="3254067" y="2355035"/>
            <a:ext cx="85725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22"/>
          <p:cNvSpPr txBox="1"/>
          <p:nvPr/>
        </p:nvSpPr>
        <p:spPr>
          <a:xfrm>
            <a:off x="3311217" y="1840685"/>
            <a:ext cx="928293" cy="507831"/>
          </a:xfrm>
          <a:prstGeom prst="rect">
            <a:avLst/>
          </a:prstGeom>
          <a:noFill/>
        </p:spPr>
        <p:txBody>
          <a:bodyPr wrap="square" rtlCol="0">
            <a:spAutoFit/>
          </a:bodyPr>
          <a:lstStyle/>
          <a:p>
            <a:r>
              <a:rPr lang="en-US" sz="900" dirty="0"/>
              <a:t>get/set </a:t>
            </a:r>
            <a:r>
              <a:rPr lang="en-US" sz="900" dirty="0" err="1"/>
              <a:t>Propiedades</a:t>
            </a:r>
            <a:endParaRPr lang="en-US" sz="900" dirty="0"/>
          </a:p>
          <a:p>
            <a:r>
              <a:rPr lang="en-US" sz="900" dirty="0" err="1"/>
              <a:t>Comandos</a:t>
            </a:r>
            <a:endParaRPr lang="en-US" sz="900" dirty="0"/>
          </a:p>
        </p:txBody>
      </p:sp>
      <p:cxnSp>
        <p:nvCxnSpPr>
          <p:cNvPr id="15" name="Straight Arrow Connector 23"/>
          <p:cNvCxnSpPr/>
          <p:nvPr/>
        </p:nvCxnSpPr>
        <p:spPr>
          <a:xfrm flipH="1">
            <a:off x="3254067" y="2983685"/>
            <a:ext cx="85725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3254067" y="2983685"/>
            <a:ext cx="971550" cy="230832"/>
          </a:xfrm>
          <a:prstGeom prst="rect">
            <a:avLst/>
          </a:prstGeom>
          <a:noFill/>
        </p:spPr>
        <p:txBody>
          <a:bodyPr wrap="square" rtlCol="0">
            <a:spAutoFit/>
          </a:bodyPr>
          <a:lstStyle/>
          <a:p>
            <a:r>
              <a:rPr lang="en-US" sz="900" dirty="0" err="1"/>
              <a:t>Notifica</a:t>
            </a:r>
            <a:r>
              <a:rPr lang="en-US" sz="900" dirty="0"/>
              <a:t> </a:t>
            </a:r>
            <a:r>
              <a:rPr lang="en-US" sz="900" dirty="0" err="1"/>
              <a:t>cambios</a:t>
            </a:r>
            <a:endParaRPr lang="en-US" sz="900" dirty="0"/>
          </a:p>
        </p:txBody>
      </p:sp>
      <p:cxnSp>
        <p:nvCxnSpPr>
          <p:cNvPr id="17" name="Straight Arrow Connector 25"/>
          <p:cNvCxnSpPr/>
          <p:nvPr/>
        </p:nvCxnSpPr>
        <p:spPr>
          <a:xfrm>
            <a:off x="5311467" y="2640785"/>
            <a:ext cx="914400"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26"/>
          <p:cNvSpPr txBox="1"/>
          <p:nvPr/>
        </p:nvSpPr>
        <p:spPr>
          <a:xfrm>
            <a:off x="5311467" y="2235138"/>
            <a:ext cx="1085850" cy="784830"/>
          </a:xfrm>
          <a:prstGeom prst="rect">
            <a:avLst/>
          </a:prstGeom>
          <a:noFill/>
        </p:spPr>
        <p:txBody>
          <a:bodyPr wrap="square" rtlCol="0">
            <a:spAutoFit/>
          </a:bodyPr>
          <a:lstStyle/>
          <a:p>
            <a:r>
              <a:rPr lang="en-US" sz="900" dirty="0"/>
              <a:t>C#</a:t>
            </a:r>
          </a:p>
          <a:p>
            <a:endParaRPr lang="en-US" sz="900" dirty="0"/>
          </a:p>
          <a:p>
            <a:endParaRPr lang="en-US" sz="900" dirty="0"/>
          </a:p>
          <a:p>
            <a:endParaRPr lang="en-US" sz="900" dirty="0"/>
          </a:p>
          <a:p>
            <a:r>
              <a:rPr lang="en-US" sz="900" dirty="0"/>
              <a:t>Models</a:t>
            </a:r>
          </a:p>
        </p:txBody>
      </p:sp>
      <p:sp>
        <p:nvSpPr>
          <p:cNvPr id="19" name="Rectangle 27"/>
          <p:cNvSpPr/>
          <p:nvPr/>
        </p:nvSpPr>
        <p:spPr>
          <a:xfrm>
            <a:off x="2225367" y="1539348"/>
            <a:ext cx="800100" cy="222885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View</a:t>
            </a:r>
          </a:p>
        </p:txBody>
      </p:sp>
      <p:sp>
        <p:nvSpPr>
          <p:cNvPr id="20" name="Rectangle 28"/>
          <p:cNvSpPr/>
          <p:nvPr/>
        </p:nvSpPr>
        <p:spPr>
          <a:xfrm>
            <a:off x="2339667" y="1653648"/>
            <a:ext cx="800100" cy="222885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View</a:t>
            </a:r>
          </a:p>
        </p:txBody>
      </p:sp>
      <p:sp>
        <p:nvSpPr>
          <p:cNvPr id="21" name="Rectangle 29"/>
          <p:cNvSpPr/>
          <p:nvPr/>
        </p:nvSpPr>
        <p:spPr>
          <a:xfrm>
            <a:off x="4339917" y="1539348"/>
            <a:ext cx="742950" cy="222885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err="1"/>
              <a:t>ViewModel</a:t>
            </a:r>
            <a:endParaRPr lang="en-US" sz="1350" dirty="0"/>
          </a:p>
        </p:txBody>
      </p:sp>
      <p:sp>
        <p:nvSpPr>
          <p:cNvPr id="22" name="Rectangle 30"/>
          <p:cNvSpPr/>
          <p:nvPr/>
        </p:nvSpPr>
        <p:spPr>
          <a:xfrm>
            <a:off x="4454217" y="1653648"/>
            <a:ext cx="742950" cy="222885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err="1"/>
              <a:t>ViewModel</a:t>
            </a:r>
            <a:endParaRPr lang="en-US" sz="1350" dirty="0"/>
          </a:p>
        </p:txBody>
      </p:sp>
      <p:sp>
        <p:nvSpPr>
          <p:cNvPr id="23" name="Rectangle 31"/>
          <p:cNvSpPr/>
          <p:nvPr/>
        </p:nvSpPr>
        <p:spPr>
          <a:xfrm>
            <a:off x="6454467" y="1554934"/>
            <a:ext cx="742950" cy="2213264"/>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Model</a:t>
            </a:r>
          </a:p>
        </p:txBody>
      </p:sp>
      <p:sp>
        <p:nvSpPr>
          <p:cNvPr id="24" name="Rectangle 32"/>
          <p:cNvSpPr/>
          <p:nvPr/>
        </p:nvSpPr>
        <p:spPr>
          <a:xfrm>
            <a:off x="6568767" y="1669234"/>
            <a:ext cx="742950" cy="2213264"/>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Model</a:t>
            </a:r>
          </a:p>
        </p:txBody>
      </p:sp>
      <p:sp>
        <p:nvSpPr>
          <p:cNvPr id="25" name="Rectangle 33"/>
          <p:cNvSpPr/>
          <p:nvPr/>
        </p:nvSpPr>
        <p:spPr>
          <a:xfrm>
            <a:off x="4225617" y="4125348"/>
            <a:ext cx="3109782" cy="378042"/>
          </a:xfrm>
          <a:prstGeom prst="rect">
            <a:avLst/>
          </a:prstGeom>
          <a:solidFill>
            <a:schemeClr val="accent3">
              <a:lumMod val="20000"/>
              <a:lumOff val="80000"/>
            </a:schemeClr>
          </a:solidFill>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accent3"/>
                </a:solidFill>
              </a:rPr>
              <a:t>Cross Platform</a:t>
            </a:r>
          </a:p>
        </p:txBody>
      </p:sp>
      <p:sp>
        <p:nvSpPr>
          <p:cNvPr id="26" name="Rectangle 34"/>
          <p:cNvSpPr/>
          <p:nvPr/>
        </p:nvSpPr>
        <p:spPr>
          <a:xfrm>
            <a:off x="2111067" y="4125348"/>
            <a:ext cx="1028700" cy="378042"/>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err="1">
                <a:solidFill>
                  <a:srgbClr val="C00000"/>
                </a:solidFill>
              </a:rPr>
              <a:t>Específico</a:t>
            </a:r>
            <a:r>
              <a:rPr lang="en-US" sz="1200" dirty="0">
                <a:solidFill>
                  <a:srgbClr val="C00000"/>
                </a:solidFill>
              </a:rPr>
              <a:t> de la </a:t>
            </a:r>
            <a:r>
              <a:rPr lang="en-US" sz="1200" dirty="0" err="1">
                <a:solidFill>
                  <a:srgbClr val="C00000"/>
                </a:solidFill>
              </a:rPr>
              <a:t>Plataforma</a:t>
            </a:r>
            <a:endParaRPr lang="en-US" sz="1200" dirty="0">
              <a:solidFill>
                <a:srgbClr val="C00000"/>
              </a:solidFill>
            </a:endParaRPr>
          </a:p>
        </p:txBody>
      </p:sp>
    </p:spTree>
    <p:extLst>
      <p:ext uri="{BB962C8B-B14F-4D97-AF65-F5344CB8AC3E}">
        <p14:creationId xmlns:p14="http://schemas.microsoft.com/office/powerpoint/2010/main" val="200599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mph" presetSubtype="6" fill="hold" nodeType="clickEffect">
                                  <p:stCondLst>
                                    <p:cond delay="0"/>
                                  </p:stCondLst>
                                  <p:childTnLst>
                                    <p:animClr clrSpc="hsl" dir="cw">
                                      <p:cBhvr>
                                        <p:cTn id="65" dur="1000" fill="hold"/>
                                        <p:tgtEl>
                                          <p:spTgt spid="20"/>
                                        </p:tgtEl>
                                        <p:attrNameLst>
                                          <p:attrName>fillcolor</p:attrName>
                                        </p:attrNameLst>
                                      </p:cBhvr>
                                      <p:to>
                                        <a:schemeClr val="accent2"/>
                                      </p:to>
                                    </p:animClr>
                                    <p:set>
                                      <p:cBhvr>
                                        <p:cTn id="66" dur="1000" fill="hold"/>
                                        <p:tgtEl>
                                          <p:spTgt spid="20"/>
                                        </p:tgtEl>
                                        <p:attrNameLst>
                                          <p:attrName>fill.type</p:attrName>
                                        </p:attrNameLst>
                                      </p:cBhvr>
                                      <p:to>
                                        <p:strVal val="solid"/>
                                      </p:to>
                                    </p:set>
                                    <p:set>
                                      <p:cBhvr>
                                        <p:cTn id="67" dur="1000" fill="hold"/>
                                        <p:tgtEl>
                                          <p:spTgt spid="20"/>
                                        </p:tgtEl>
                                        <p:attrNameLst>
                                          <p:attrName>fill.on</p:attrName>
                                        </p:attrNameLst>
                                      </p:cBhvr>
                                      <p:to>
                                        <p:strVal val="true"/>
                                      </p:to>
                                    </p:set>
                                  </p:childTnLst>
                                </p:cTn>
                              </p:par>
                              <p:par>
                                <p:cTn id="68" presetID="1" presetClass="emph" presetSubtype="6" fill="hold" nodeType="withEffect">
                                  <p:stCondLst>
                                    <p:cond delay="0"/>
                                  </p:stCondLst>
                                  <p:childTnLst>
                                    <p:animClr clrSpc="hsl" dir="cw">
                                      <p:cBhvr>
                                        <p:cTn id="69" dur="1000" fill="hold"/>
                                        <p:tgtEl>
                                          <p:spTgt spid="19"/>
                                        </p:tgtEl>
                                        <p:attrNameLst>
                                          <p:attrName>fillcolor</p:attrName>
                                        </p:attrNameLst>
                                      </p:cBhvr>
                                      <p:to>
                                        <a:schemeClr val="accent2"/>
                                      </p:to>
                                    </p:animClr>
                                    <p:set>
                                      <p:cBhvr>
                                        <p:cTn id="70" dur="1000" fill="hold"/>
                                        <p:tgtEl>
                                          <p:spTgt spid="19"/>
                                        </p:tgtEl>
                                        <p:attrNameLst>
                                          <p:attrName>fill.type</p:attrName>
                                        </p:attrNameLst>
                                      </p:cBhvr>
                                      <p:to>
                                        <p:strVal val="solid"/>
                                      </p:to>
                                    </p:set>
                                    <p:set>
                                      <p:cBhvr>
                                        <p:cTn id="71" dur="1000" fill="hold"/>
                                        <p:tgtEl>
                                          <p:spTgt spid="19"/>
                                        </p:tgtEl>
                                        <p:attrNameLst>
                                          <p:attrName>fill.on</p:attrName>
                                        </p:attrNameLst>
                                      </p:cBhvr>
                                      <p:to>
                                        <p:strVal val="true"/>
                                      </p:to>
                                    </p:set>
                                  </p:childTnLst>
                                </p:cTn>
                              </p:par>
                              <p:par>
                                <p:cTn id="72" presetID="1" presetClass="emph" presetSubtype="6" fill="hold" nodeType="withEffect">
                                  <p:stCondLst>
                                    <p:cond delay="0"/>
                                  </p:stCondLst>
                                  <p:childTnLst>
                                    <p:animClr clrSpc="hsl" dir="cw">
                                      <p:cBhvr>
                                        <p:cTn id="73" dur="1000" fill="hold"/>
                                        <p:tgtEl>
                                          <p:spTgt spid="10"/>
                                        </p:tgtEl>
                                        <p:attrNameLst>
                                          <p:attrName>fillcolor</p:attrName>
                                        </p:attrNameLst>
                                      </p:cBhvr>
                                      <p:to>
                                        <a:schemeClr val="accent2"/>
                                      </p:to>
                                    </p:animClr>
                                    <p:set>
                                      <p:cBhvr>
                                        <p:cTn id="74" dur="1000" fill="hold"/>
                                        <p:tgtEl>
                                          <p:spTgt spid="10"/>
                                        </p:tgtEl>
                                        <p:attrNameLst>
                                          <p:attrName>fill.type</p:attrName>
                                        </p:attrNameLst>
                                      </p:cBhvr>
                                      <p:to>
                                        <p:strVal val="solid"/>
                                      </p:to>
                                    </p:set>
                                    <p:set>
                                      <p:cBhvr>
                                        <p:cTn id="75" dur="1000" fill="hold"/>
                                        <p:tgtEl>
                                          <p:spTgt spid="10"/>
                                        </p:tgtEl>
                                        <p:attrNameLst>
                                          <p:attrName>fill.on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1000"/>
                                        <p:tgtEl>
                                          <p:spTgt spid="2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1000"/>
                                        <p:tgtEl>
                                          <p:spTgt spid="26"/>
                                        </p:tgtEl>
                                      </p:cBhvr>
                                    </p:animEffect>
                                  </p:childTnLst>
                                </p:cTn>
                              </p:par>
                              <p:par>
                                <p:cTn id="82" presetID="7" presetClass="emph" presetSubtype="2" fill="hold" nodeType="withEffect">
                                  <p:stCondLst>
                                    <p:cond delay="0"/>
                                  </p:stCondLst>
                                  <p:childTnLst>
                                    <p:animClr clrSpc="rgb" dir="cw">
                                      <p:cBhvr>
                                        <p:cTn id="83" dur="1000" fill="hold"/>
                                        <p:tgtEl>
                                          <p:spTgt spid="20"/>
                                        </p:tgtEl>
                                        <p:attrNameLst>
                                          <p:attrName>stroke.color</p:attrName>
                                        </p:attrNameLst>
                                      </p:cBhvr>
                                      <p:to>
                                        <a:srgbClr val="6F2927"/>
                                      </p:to>
                                    </p:animClr>
                                    <p:set>
                                      <p:cBhvr>
                                        <p:cTn id="84" dur="1000" fill="hold"/>
                                        <p:tgtEl>
                                          <p:spTgt spid="20"/>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1000" fill="hold"/>
                                        <p:tgtEl>
                                          <p:spTgt spid="19"/>
                                        </p:tgtEl>
                                        <p:attrNameLst>
                                          <p:attrName>stroke.color</p:attrName>
                                        </p:attrNameLst>
                                      </p:cBhvr>
                                      <p:to>
                                        <a:srgbClr val="6F2927"/>
                                      </p:to>
                                    </p:animClr>
                                    <p:set>
                                      <p:cBhvr>
                                        <p:cTn id="87" dur="1000" fill="hold"/>
                                        <p:tgtEl>
                                          <p:spTgt spid="19"/>
                                        </p:tgtEl>
                                        <p:attrNameLst>
                                          <p:attrName>stroke.on</p:attrName>
                                        </p:attrNameLst>
                                      </p:cBhvr>
                                      <p:to>
                                        <p:strVal val="true"/>
                                      </p:to>
                                    </p:set>
                                  </p:childTnLst>
                                </p:cTn>
                              </p:par>
                              <p:par>
                                <p:cTn id="88" presetID="7" presetClass="emph" presetSubtype="2" fill="hold" nodeType="withEffect">
                                  <p:stCondLst>
                                    <p:cond delay="0"/>
                                  </p:stCondLst>
                                  <p:childTnLst>
                                    <p:animClr clrSpc="rgb" dir="cw">
                                      <p:cBhvr>
                                        <p:cTn id="89" dur="1000" fill="hold"/>
                                        <p:tgtEl>
                                          <p:spTgt spid="10"/>
                                        </p:tgtEl>
                                        <p:attrNameLst>
                                          <p:attrName>stroke.color</p:attrName>
                                        </p:attrNameLst>
                                      </p:cBhvr>
                                      <p:to>
                                        <a:srgbClr val="6F2927"/>
                                      </p:to>
                                    </p:animClr>
                                    <p:set>
                                      <p:cBhvr>
                                        <p:cTn id="90" dur="1000" fill="hold"/>
                                        <p:tgtEl>
                                          <p:spTgt spid="1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p:bldP spid="16" grpId="0"/>
      <p:bldP spid="18" grpId="0"/>
      <p:bldP spid="19" grpId="0" animBg="1"/>
      <p:bldP spid="20" grpId="0" animBg="1"/>
      <p:bldP spid="21" grpId="0" animBg="1"/>
      <p:bldP spid="22" grpId="0" animBg="1"/>
      <p:bldP spid="23" grpId="0" animBg="1"/>
      <p:bldP spid="24" grpId="0" animBg="1"/>
      <p:bldP spid="25"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latin typeface="Exo"/>
              </a:rPr>
              <a:t>EL ENFOQUE DE </a:t>
            </a:r>
            <a:r>
              <a:rPr lang="en-US" b="1" dirty="0" smtClean="0">
                <a:solidFill>
                  <a:schemeClr val="accent2"/>
                </a:solidFill>
                <a:latin typeface="Exo"/>
              </a:rPr>
              <a:t>XAMARIN</a:t>
            </a:r>
            <a:endParaRPr lang="en-US" b="1" dirty="0">
              <a:solidFill>
                <a:schemeClr val="accent2"/>
              </a:solidFill>
              <a:latin typeface="Exo"/>
            </a:endParaRPr>
          </a:p>
        </p:txBody>
      </p:sp>
      <p:sp>
        <p:nvSpPr>
          <p:cNvPr id="6" name="Rectangle 5"/>
          <p:cNvSpPr/>
          <p:nvPr/>
        </p:nvSpPr>
        <p:spPr>
          <a:xfrm>
            <a:off x="533403" y="2011485"/>
            <a:ext cx="3010761" cy="873316"/>
          </a:xfrm>
          <a:prstGeom prst="rect">
            <a:avLst/>
          </a:prstGeom>
        </p:spPr>
        <p:txBody>
          <a:bodyPr wrap="none">
            <a:spAutoFit/>
          </a:bodyPr>
          <a:lstStyle/>
          <a:p>
            <a:pPr>
              <a:lnSpc>
                <a:spcPct val="110000"/>
              </a:lnSpc>
            </a:pPr>
            <a:r>
              <a:rPr lang="en-US" sz="2400" dirty="0" err="1" smtClean="0">
                <a:solidFill>
                  <a:srgbClr val="666666"/>
                </a:solidFill>
                <a:latin typeface="Helvetica Light"/>
                <a:cs typeface="Helvetica Light"/>
              </a:rPr>
              <a:t>Nativo</a:t>
            </a:r>
            <a:r>
              <a:rPr lang="en-US" sz="2400" dirty="0" smtClean="0">
                <a:solidFill>
                  <a:srgbClr val="666666"/>
                </a:solidFill>
                <a:latin typeface="Helvetica Light"/>
                <a:cs typeface="Helvetica Light"/>
              </a:rPr>
              <a:t> </a:t>
            </a:r>
            <a:r>
              <a:rPr lang="en-US" sz="2400" dirty="0" err="1" smtClean="0">
                <a:solidFill>
                  <a:srgbClr val="666666"/>
                </a:solidFill>
                <a:latin typeface="Helvetica Light"/>
                <a:cs typeface="Helvetica Light"/>
              </a:rPr>
              <a:t>compartiendo</a:t>
            </a:r>
            <a:endParaRPr lang="en-US" sz="2400" dirty="0" smtClean="0">
              <a:solidFill>
                <a:srgbClr val="666666"/>
              </a:solidFill>
              <a:latin typeface="Helvetica Light"/>
              <a:cs typeface="Helvetica Light"/>
            </a:endParaRPr>
          </a:p>
          <a:p>
            <a:pPr>
              <a:lnSpc>
                <a:spcPct val="110000"/>
              </a:lnSpc>
            </a:pPr>
            <a:r>
              <a:rPr lang="en-US" sz="2400" dirty="0" err="1" smtClean="0">
                <a:solidFill>
                  <a:srgbClr val="666666"/>
                </a:solidFill>
                <a:latin typeface="Helvetica Light"/>
                <a:cs typeface="Helvetica Light"/>
              </a:rPr>
              <a:t>código</a:t>
            </a:r>
            <a:endParaRPr lang="en-US" sz="2400" dirty="0">
              <a:solidFill>
                <a:srgbClr val="666666"/>
              </a:solidFill>
              <a:latin typeface="Helvetica Light"/>
              <a:cs typeface="Helvetica Light"/>
            </a:endParaRPr>
          </a:p>
        </p:txBody>
      </p:sp>
      <p:cxnSp>
        <p:nvCxnSpPr>
          <p:cNvPr id="11" name="Straight Connector 10"/>
          <p:cNvCxnSpPr/>
          <p:nvPr/>
        </p:nvCxnSpPr>
        <p:spPr>
          <a:xfrm flipV="1">
            <a:off x="533403" y="1895309"/>
            <a:ext cx="2810933" cy="13469"/>
          </a:xfrm>
          <a:prstGeom prst="line">
            <a:avLst/>
          </a:prstGeom>
          <a:ln w="3175" cmpd="sng">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533403" y="2987509"/>
            <a:ext cx="2810933" cy="13469"/>
          </a:xfrm>
          <a:prstGeom prst="line">
            <a:avLst/>
          </a:prstGeom>
          <a:ln w="3175" cmpd="sng">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3" name="Picture 12" descr="uniqu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36904" y="1126952"/>
            <a:ext cx="4739347" cy="3157180"/>
          </a:xfrm>
          <a:prstGeom prst="rect">
            <a:avLst/>
          </a:prstGeom>
        </p:spPr>
      </p:pic>
    </p:spTree>
    <p:extLst>
      <p:ext uri="{BB962C8B-B14F-4D97-AF65-F5344CB8AC3E}">
        <p14:creationId xmlns:p14="http://schemas.microsoft.com/office/powerpoint/2010/main" val="4161362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err="1" smtClean="0">
                <a:latin typeface="Exo" pitchFamily="50" charset="0"/>
              </a:rPr>
              <a:t>Nuestra</a:t>
            </a:r>
            <a:r>
              <a:rPr lang="en-US" i="1" dirty="0" smtClean="0">
                <a:latin typeface="Exo" pitchFamily="50" charset="0"/>
              </a:rPr>
              <a:t> App </a:t>
            </a:r>
            <a:r>
              <a:rPr lang="en-US" i="1" dirty="0" err="1" smtClean="0">
                <a:latin typeface="Exo" pitchFamily="50" charset="0"/>
              </a:rPr>
              <a:t>utilizando</a:t>
            </a:r>
            <a:r>
              <a:rPr lang="en-US" i="1" dirty="0" smtClean="0">
                <a:latin typeface="Exo" pitchFamily="50" charset="0"/>
              </a:rPr>
              <a:t> </a:t>
            </a:r>
            <a:r>
              <a:rPr lang="en-US" i="1" dirty="0" err="1" smtClean="0">
                <a:latin typeface="Exo" pitchFamily="50" charset="0"/>
              </a:rPr>
              <a:t>MVVMCross</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16794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16222" y="5404433"/>
            <a:ext cx="184666" cy="369332"/>
          </a:xfrm>
          <a:prstGeom prst="rect">
            <a:avLst/>
          </a:prstGeom>
          <a:noFill/>
        </p:spPr>
        <p:txBody>
          <a:bodyPr wrap="none" rtlCol="0">
            <a:spAutoFit/>
          </a:bodyPr>
          <a:lstStyle/>
          <a:p>
            <a:endParaRPr lang="en-US" dirty="0"/>
          </a:p>
        </p:txBody>
      </p:sp>
      <p:cxnSp>
        <p:nvCxnSpPr>
          <p:cNvPr id="4" name="Straight Connector 3"/>
          <p:cNvCxnSpPr/>
          <p:nvPr/>
        </p:nvCxnSpPr>
        <p:spPr>
          <a:xfrm>
            <a:off x="540416" y="2573860"/>
            <a:ext cx="7180771" cy="0"/>
          </a:xfrm>
          <a:prstGeom prst="line">
            <a:avLst/>
          </a:prstGeom>
          <a:ln>
            <a:solidFill>
              <a:srgbClr val="6C6C6C"/>
            </a:solidFill>
          </a:ln>
        </p:spPr>
        <p:style>
          <a:lnRef idx="1">
            <a:schemeClr val="dk1"/>
          </a:lnRef>
          <a:fillRef idx="0">
            <a:schemeClr val="dk1"/>
          </a:fillRef>
          <a:effectRef idx="0">
            <a:schemeClr val="dk1"/>
          </a:effectRef>
          <a:fontRef idx="minor">
            <a:schemeClr val="tx1"/>
          </a:fontRef>
        </p:style>
      </p:cxnSp>
      <p:sp>
        <p:nvSpPr>
          <p:cNvPr id="9" name="Subtitle 1"/>
          <p:cNvSpPr>
            <a:spLocks noGrp="1"/>
          </p:cNvSpPr>
          <p:nvPr>
            <p:ph type="subTitle" idx="1"/>
          </p:nvPr>
        </p:nvSpPr>
        <p:spPr>
          <a:xfrm>
            <a:off x="465666" y="1571720"/>
            <a:ext cx="7620001" cy="946509"/>
          </a:xfrm>
        </p:spPr>
        <p:txBody>
          <a:bodyPr/>
          <a:lstStyle/>
          <a:p>
            <a:pPr>
              <a:lnSpc>
                <a:spcPct val="120000"/>
              </a:lnSpc>
            </a:pPr>
            <a:r>
              <a:rPr lang="es-ES" dirty="0" smtClean="0">
                <a:solidFill>
                  <a:srgbClr val="666666"/>
                </a:solidFill>
              </a:rPr>
              <a:t>Utilizando </a:t>
            </a:r>
            <a:r>
              <a:rPr lang="es-ES" dirty="0" err="1" smtClean="0">
                <a:solidFill>
                  <a:srgbClr val="666666"/>
                </a:solidFill>
              </a:rPr>
              <a:t>Xamarin.Forms</a:t>
            </a:r>
            <a:endParaRPr lang="en-US" sz="4800" dirty="0">
              <a:solidFill>
                <a:srgbClr val="666666"/>
              </a:solidFill>
            </a:endParaRPr>
          </a:p>
        </p:txBody>
      </p:sp>
    </p:spTree>
    <p:extLst>
      <p:ext uri="{BB962C8B-B14F-4D97-AF65-F5344CB8AC3E}">
        <p14:creationId xmlns:p14="http://schemas.microsoft.com/office/powerpoint/2010/main" val="119295783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5330615" y="1748882"/>
            <a:ext cx="1775831" cy="32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685800"/>
            <a:endParaRPr lang="de-DE" sz="2400" b="1" dirty="0">
              <a:solidFill>
                <a:srgbClr val="027F98"/>
              </a:solidFill>
              <a:latin typeface="Myriad Pro"/>
              <a:cs typeface="Myriad Pro"/>
            </a:endParaRPr>
          </a:p>
        </p:txBody>
      </p:sp>
      <p:sp>
        <p:nvSpPr>
          <p:cNvPr id="12" name="TextBox 31"/>
          <p:cNvSpPr txBox="1"/>
          <p:nvPr/>
        </p:nvSpPr>
        <p:spPr>
          <a:xfrm>
            <a:off x="9350372" y="3136105"/>
            <a:ext cx="184731" cy="300082"/>
          </a:xfrm>
          <a:prstGeom prst="rect">
            <a:avLst/>
          </a:prstGeom>
          <a:noFill/>
        </p:spPr>
        <p:txBody>
          <a:bodyPr wrap="none" rtlCol="0">
            <a:spAutoFit/>
          </a:bodyPr>
          <a:lstStyle/>
          <a:p>
            <a:endParaRPr lang="en-US" sz="1350" dirty="0">
              <a:solidFill>
                <a:srgbClr val="027F98"/>
              </a:solidFill>
            </a:endParaRPr>
          </a:p>
        </p:txBody>
      </p:sp>
      <p:sp>
        <p:nvSpPr>
          <p:cNvPr id="24" name="TextBox 22"/>
          <p:cNvSpPr txBox="1"/>
          <p:nvPr/>
        </p:nvSpPr>
        <p:spPr>
          <a:xfrm>
            <a:off x="457200" y="361950"/>
            <a:ext cx="8036174" cy="584775"/>
          </a:xfrm>
          <a:prstGeom prst="rect">
            <a:avLst/>
          </a:prstGeom>
          <a:noFill/>
        </p:spPr>
        <p:txBody>
          <a:bodyPr wrap="none" rtlCol="0">
            <a:spAutoFit/>
          </a:bodyPr>
          <a:lstStyle/>
          <a:p>
            <a:r>
              <a:rPr lang="en-US" sz="3200" b="1" dirty="0" smtClean="0">
                <a:solidFill>
                  <a:schemeClr val="tx1">
                    <a:lumMod val="95000"/>
                    <a:lumOff val="5000"/>
                  </a:schemeClr>
                </a:solidFill>
                <a:latin typeface="Exo"/>
                <a:cs typeface="Segoe UI" panose="020B0502040204020203" pitchFamily="34" charset="0"/>
              </a:rPr>
              <a:t>COMPARATIVA DE PLATAFORMAS MÓVILES </a:t>
            </a:r>
            <a:r>
              <a:rPr lang="en-US" sz="3200" b="1" dirty="0" smtClean="0">
                <a:solidFill>
                  <a:schemeClr val="accent2"/>
                </a:solidFill>
                <a:latin typeface="Exo"/>
                <a:cs typeface="Segoe UI" panose="020B0502040204020203" pitchFamily="34" charset="0"/>
              </a:rPr>
              <a:t>XAMARIN</a:t>
            </a:r>
            <a:endParaRPr lang="en-US" sz="3200" b="1" dirty="0">
              <a:solidFill>
                <a:schemeClr val="accent2"/>
              </a:solidFill>
              <a:latin typeface="Exo"/>
              <a:cs typeface="Segoe UI" panose="020B0502040204020203" pitchFamily="34" charset="0"/>
            </a:endParaRPr>
          </a:p>
        </p:txBody>
      </p:sp>
      <p:sp>
        <p:nvSpPr>
          <p:cNvPr id="10" name="TextBox 22"/>
          <p:cNvSpPr txBox="1"/>
          <p:nvPr/>
        </p:nvSpPr>
        <p:spPr>
          <a:xfrm>
            <a:off x="1976998" y="2232873"/>
            <a:ext cx="524503" cy="369332"/>
          </a:xfrm>
          <a:prstGeom prst="rect">
            <a:avLst/>
          </a:prstGeom>
          <a:noFill/>
        </p:spPr>
        <p:txBody>
          <a:bodyPr wrap="none" rtlCol="0">
            <a:spAutoFit/>
          </a:bodyPr>
          <a:lstStyle/>
          <a:p>
            <a:r>
              <a:rPr lang="en-US" dirty="0">
                <a:solidFill>
                  <a:srgbClr val="0F748A"/>
                </a:solidFill>
                <a:latin typeface="Segoe UI" panose="020B0502040204020203" pitchFamily="34" charset="0"/>
                <a:cs typeface="Segoe UI" panose="020B0502040204020203" pitchFamily="34" charset="0"/>
              </a:rPr>
              <a:t>IDE</a:t>
            </a:r>
          </a:p>
        </p:txBody>
      </p:sp>
      <p:sp>
        <p:nvSpPr>
          <p:cNvPr id="14" name="TextBox 22"/>
          <p:cNvSpPr txBox="1"/>
          <p:nvPr/>
        </p:nvSpPr>
        <p:spPr>
          <a:xfrm>
            <a:off x="1686654" y="2854175"/>
            <a:ext cx="1103187" cy="369332"/>
          </a:xfrm>
          <a:prstGeom prst="rect">
            <a:avLst/>
          </a:prstGeom>
          <a:noFill/>
        </p:spPr>
        <p:txBody>
          <a:bodyPr wrap="none" rtlCol="0">
            <a:spAutoFit/>
          </a:bodyPr>
          <a:lstStyle/>
          <a:p>
            <a:r>
              <a:rPr lang="en-US" dirty="0" err="1">
                <a:solidFill>
                  <a:srgbClr val="0F748A"/>
                </a:solidFill>
                <a:latin typeface="Segoe UI" panose="020B0502040204020203" pitchFamily="34" charset="0"/>
                <a:cs typeface="Segoe UI" panose="020B0502040204020203" pitchFamily="34" charset="0"/>
              </a:rPr>
              <a:t>Lenguaje</a:t>
            </a:r>
            <a:endParaRPr lang="en-US" dirty="0">
              <a:solidFill>
                <a:srgbClr val="0F748A"/>
              </a:solidFill>
              <a:latin typeface="Segoe UI" panose="020B0502040204020203" pitchFamily="34" charset="0"/>
              <a:cs typeface="Segoe UI" panose="020B0502040204020203" pitchFamily="34" charset="0"/>
            </a:endParaRPr>
          </a:p>
        </p:txBody>
      </p:sp>
      <p:sp>
        <p:nvSpPr>
          <p:cNvPr id="15" name="TextBox 22"/>
          <p:cNvSpPr txBox="1"/>
          <p:nvPr/>
        </p:nvSpPr>
        <p:spPr>
          <a:xfrm>
            <a:off x="1851964" y="3303338"/>
            <a:ext cx="774571" cy="369332"/>
          </a:xfrm>
          <a:prstGeom prst="rect">
            <a:avLst/>
          </a:prstGeom>
          <a:noFill/>
        </p:spPr>
        <p:txBody>
          <a:bodyPr wrap="none" rtlCol="0">
            <a:spAutoFit/>
          </a:bodyPr>
          <a:lstStyle/>
          <a:p>
            <a:r>
              <a:rPr lang="en-US" dirty="0">
                <a:solidFill>
                  <a:srgbClr val="0F748A"/>
                </a:solidFill>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ext uri="{D42A27DB-BD31-4B8C-83A1-F6EECF244321}">
                <p14:modId xmlns:p14="http://schemas.microsoft.com/office/powerpoint/2010/main" val="535009736"/>
              </p:ext>
            </p:extLst>
          </p:nvPr>
        </p:nvGraphicFramePr>
        <p:xfrm>
          <a:off x="2915836" y="1492011"/>
          <a:ext cx="4572000" cy="2537460"/>
        </p:xfrm>
        <a:graphic>
          <a:graphicData uri="http://schemas.openxmlformats.org/drawingml/2006/table">
            <a:tbl>
              <a:tblPr firstRow="1" bandRow="1">
                <a:tableStyleId>{21E4AEA4-8DFA-4A89-87EB-49C32662AFE0}</a:tableStyleId>
              </a:tblPr>
              <a:tblGrid>
                <a:gridCol w="1524000"/>
                <a:gridCol w="1524000"/>
                <a:gridCol w="1524000"/>
              </a:tblGrid>
              <a:tr h="617220">
                <a:tc>
                  <a:txBody>
                    <a:bodyPr/>
                    <a:lstStyle/>
                    <a:p>
                      <a:pPr algn="ctr"/>
                      <a:r>
                        <a:rPr lang="es-ES" sz="1800" dirty="0" smtClean="0"/>
                        <a:t>iOS</a:t>
                      </a:r>
                      <a:endParaRPr lang="es-ES" sz="1800" dirty="0"/>
                    </a:p>
                  </a:txBody>
                  <a:tcPr marL="68580" marR="68580" marT="34290" marB="34290"/>
                </a:tc>
                <a:tc>
                  <a:txBody>
                    <a:bodyPr/>
                    <a:lstStyle/>
                    <a:p>
                      <a:pPr algn="ctr"/>
                      <a:r>
                        <a:rPr lang="es-ES" sz="1800" dirty="0" smtClean="0"/>
                        <a:t>Android</a:t>
                      </a:r>
                      <a:endParaRPr lang="es-ES" sz="1800" dirty="0"/>
                    </a:p>
                  </a:txBody>
                  <a:tcPr marL="68580" marR="68580" marT="34290" marB="34290"/>
                </a:tc>
                <a:tc>
                  <a:txBody>
                    <a:bodyPr/>
                    <a:lstStyle/>
                    <a:p>
                      <a:pPr algn="ctr"/>
                      <a:r>
                        <a:rPr lang="es-ES" sz="1800" dirty="0" smtClean="0"/>
                        <a:t>Windows Phone</a:t>
                      </a:r>
                      <a:endParaRPr lang="es-ES" sz="1800" dirty="0"/>
                    </a:p>
                  </a:txBody>
                  <a:tcPr marL="68580" marR="68580" marT="34290" marB="34290"/>
                </a:tc>
              </a:tr>
              <a:tr h="617220">
                <a:tc>
                  <a:txBody>
                    <a:bodyPr/>
                    <a:lstStyle/>
                    <a:p>
                      <a:pPr algn="ctr"/>
                      <a:r>
                        <a:rPr lang="es-ES" sz="1800" dirty="0" smtClean="0"/>
                        <a:t>Visual</a:t>
                      </a:r>
                      <a:r>
                        <a:rPr lang="es-ES" sz="1800" baseline="0" dirty="0" smtClean="0"/>
                        <a:t> Studio</a:t>
                      </a:r>
                      <a:endParaRPr lang="es-ES" sz="1800" dirty="0"/>
                    </a:p>
                  </a:txBody>
                  <a:tcPr marL="68580" marR="68580" marT="34290" marB="34290"/>
                </a:tc>
                <a:tc>
                  <a:txBody>
                    <a:bodyPr/>
                    <a:lstStyle/>
                    <a:p>
                      <a:pPr algn="ctr"/>
                      <a:r>
                        <a:rPr lang="es-ES" sz="1800" dirty="0" smtClean="0"/>
                        <a:t>Visual</a:t>
                      </a:r>
                      <a:r>
                        <a:rPr lang="es-ES" sz="1800" baseline="0" dirty="0" smtClean="0"/>
                        <a:t> Studio</a:t>
                      </a:r>
                      <a:endParaRPr lang="es-ES" sz="1800" dirty="0"/>
                    </a:p>
                  </a:txBody>
                  <a:tcPr marL="68580" marR="68580" marT="34290" marB="34290"/>
                </a:tc>
                <a:tc>
                  <a:txBody>
                    <a:bodyPr/>
                    <a:lstStyle/>
                    <a:p>
                      <a:pPr algn="ctr"/>
                      <a:r>
                        <a:rPr lang="es-ES" sz="1800" dirty="0" smtClean="0"/>
                        <a:t>Visual</a:t>
                      </a:r>
                      <a:r>
                        <a:rPr lang="es-ES" sz="1800" baseline="0" dirty="0" smtClean="0"/>
                        <a:t> Studio</a:t>
                      </a:r>
                    </a:p>
                    <a:p>
                      <a:pPr algn="ctr"/>
                      <a:endParaRPr lang="es-ES" sz="1800" dirty="0"/>
                    </a:p>
                  </a:txBody>
                  <a:tcPr marL="68580" marR="68580" marT="34290" marB="34290"/>
                </a:tc>
              </a:tr>
              <a:tr h="6172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800" dirty="0" smtClean="0"/>
                        <a:t>C#</a:t>
                      </a:r>
                    </a:p>
                    <a:p>
                      <a:pPr marL="0" marR="0" indent="0" algn="ctr" defTabSz="914400" rtl="0" eaLnBrk="1" fontAlgn="auto" latinLnBrk="0" hangingPunct="1">
                        <a:lnSpc>
                          <a:spcPct val="100000"/>
                        </a:lnSpc>
                        <a:spcBef>
                          <a:spcPts val="0"/>
                        </a:spcBef>
                        <a:spcAft>
                          <a:spcPts val="0"/>
                        </a:spcAft>
                        <a:buClrTx/>
                        <a:buSzTx/>
                        <a:buFontTx/>
                        <a:buNone/>
                        <a:tabLst/>
                        <a:defRPr/>
                      </a:pPr>
                      <a:endParaRPr lang="es-ES" sz="1800" dirty="0" smtClean="0"/>
                    </a:p>
                  </a:txBody>
                  <a:tcPr marL="68580" marR="68580" marT="34290" marB="34290"/>
                </a:tc>
                <a:tc>
                  <a:txBody>
                    <a:bodyPr/>
                    <a:lstStyle/>
                    <a:p>
                      <a:pPr algn="ctr"/>
                      <a:r>
                        <a:rPr lang="es-ES" sz="1800" dirty="0" smtClean="0"/>
                        <a:t>C#</a:t>
                      </a:r>
                      <a:endParaRPr lang="es-ES" sz="1800" dirty="0"/>
                    </a:p>
                  </a:txBody>
                  <a:tcPr marL="68580" marR="68580" marT="34290" marB="34290"/>
                </a:tc>
                <a:tc>
                  <a:txBody>
                    <a:bodyPr/>
                    <a:lstStyle/>
                    <a:p>
                      <a:pPr algn="ctr"/>
                      <a:r>
                        <a:rPr lang="es-ES" sz="1800" dirty="0" smtClean="0"/>
                        <a:t>C#</a:t>
                      </a:r>
                      <a:endParaRPr lang="es-ES" sz="1800" dirty="0"/>
                    </a:p>
                  </a:txBody>
                  <a:tcPr marL="68580" marR="68580" marT="34290" marB="34290"/>
                </a:tc>
              </a:tr>
              <a:tr h="342900">
                <a:tc>
                  <a:txBody>
                    <a:bodyPr/>
                    <a:lstStyle/>
                    <a:p>
                      <a:pPr algn="ctr"/>
                      <a:r>
                        <a:rPr lang="es-ES" sz="1800" dirty="0" smtClean="0"/>
                        <a:t>XAML</a:t>
                      </a:r>
                      <a:endParaRPr lang="es-ES" sz="1800" dirty="0"/>
                    </a:p>
                  </a:txBody>
                  <a:tcPr marL="68580" marR="68580" marT="34290" marB="34290"/>
                </a:tc>
                <a:tc>
                  <a:txBody>
                    <a:bodyPr/>
                    <a:lstStyle/>
                    <a:p>
                      <a:pPr algn="ctr"/>
                      <a:r>
                        <a:rPr lang="es-ES" sz="1800" dirty="0" smtClean="0"/>
                        <a:t>XAML</a:t>
                      </a:r>
                      <a:endParaRPr lang="es-ES" sz="1800" dirty="0"/>
                    </a:p>
                  </a:txBody>
                  <a:tcPr marL="68580" marR="68580" marT="34290" marB="34290"/>
                </a:tc>
                <a:tc>
                  <a:txBody>
                    <a:bodyPr/>
                    <a:lstStyle/>
                    <a:p>
                      <a:pPr algn="ctr"/>
                      <a:r>
                        <a:rPr lang="es-ES" sz="1800" dirty="0" smtClean="0"/>
                        <a:t>XAML</a:t>
                      </a:r>
                      <a:endParaRPr lang="es-ES" sz="1800" dirty="0"/>
                    </a:p>
                  </a:txBody>
                  <a:tcPr marL="68580" marR="68580" marT="34290" marB="34290"/>
                </a:tc>
              </a:tr>
              <a:tr h="342900">
                <a:tc>
                  <a:txBody>
                    <a:bodyPr/>
                    <a:lstStyle/>
                    <a:p>
                      <a:pPr algn="ctr"/>
                      <a:r>
                        <a:rPr lang="es-ES" sz="1800" dirty="0" smtClean="0"/>
                        <a:t>MVVM</a:t>
                      </a:r>
                      <a:endParaRPr lang="es-ES" sz="1800" dirty="0"/>
                    </a:p>
                  </a:txBody>
                  <a:tcPr marL="68580" marR="68580" marT="34290" marB="34290"/>
                </a:tc>
                <a:tc>
                  <a:txBody>
                    <a:bodyPr/>
                    <a:lstStyle/>
                    <a:p>
                      <a:pPr algn="ctr"/>
                      <a:r>
                        <a:rPr lang="es-ES" sz="1800" dirty="0" smtClean="0"/>
                        <a:t>MVVM</a:t>
                      </a:r>
                      <a:endParaRPr lang="es-ES" sz="1800" dirty="0"/>
                    </a:p>
                  </a:txBody>
                  <a:tcPr marL="68580" marR="68580" marT="34290" marB="34290"/>
                </a:tc>
                <a:tc>
                  <a:txBody>
                    <a:bodyPr/>
                    <a:lstStyle/>
                    <a:p>
                      <a:pPr algn="ctr"/>
                      <a:r>
                        <a:rPr lang="es-ES" sz="1800" dirty="0" smtClean="0"/>
                        <a:t>MVVM</a:t>
                      </a:r>
                      <a:endParaRPr lang="es-ES" sz="1800" dirty="0"/>
                    </a:p>
                  </a:txBody>
                  <a:tcPr marL="68580" marR="68580" marT="34290" marB="34290"/>
                </a:tc>
              </a:tr>
            </a:tbl>
          </a:graphicData>
        </a:graphic>
      </p:graphicFrame>
      <p:sp>
        <p:nvSpPr>
          <p:cNvPr id="16" name="TextBox 22"/>
          <p:cNvSpPr txBox="1"/>
          <p:nvPr/>
        </p:nvSpPr>
        <p:spPr>
          <a:xfrm>
            <a:off x="1574690" y="3705876"/>
            <a:ext cx="1613084" cy="300082"/>
          </a:xfrm>
          <a:prstGeom prst="rect">
            <a:avLst/>
          </a:prstGeom>
          <a:noFill/>
        </p:spPr>
        <p:txBody>
          <a:bodyPr wrap="square" rtlCol="0">
            <a:spAutoFit/>
          </a:bodyPr>
          <a:lstStyle/>
          <a:p>
            <a:r>
              <a:rPr lang="en-US" sz="1350" dirty="0" err="1">
                <a:solidFill>
                  <a:srgbClr val="0F748A"/>
                </a:solidFill>
                <a:latin typeface="Segoe UI" panose="020B0502040204020203" pitchFamily="34" charset="0"/>
                <a:cs typeface="Segoe UI" panose="020B0502040204020203" pitchFamily="34" charset="0"/>
              </a:rPr>
              <a:t>Patrón</a:t>
            </a:r>
            <a:r>
              <a:rPr lang="en-US" sz="1350" dirty="0">
                <a:solidFill>
                  <a:srgbClr val="0F748A"/>
                </a:solidFill>
                <a:latin typeface="Segoe UI" panose="020B0502040204020203" pitchFamily="34" charset="0"/>
                <a:cs typeface="Segoe UI" panose="020B0502040204020203" pitchFamily="34" charset="0"/>
              </a:rPr>
              <a:t> </a:t>
            </a:r>
            <a:r>
              <a:rPr lang="en-US" sz="1350" dirty="0" err="1">
                <a:solidFill>
                  <a:srgbClr val="0F748A"/>
                </a:solidFill>
                <a:latin typeface="Segoe UI" panose="020B0502040204020203" pitchFamily="34" charset="0"/>
                <a:cs typeface="Segoe UI" panose="020B0502040204020203" pitchFamily="34" charset="0"/>
              </a:rPr>
              <a:t>diseño</a:t>
            </a:r>
            <a:endParaRPr lang="en-US" sz="1350" dirty="0">
              <a:solidFill>
                <a:srgbClr val="0F748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36772170"/>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3400" y="436392"/>
            <a:ext cx="6934200" cy="492203"/>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b="1" dirty="0" smtClean="0">
                <a:solidFill>
                  <a:schemeClr val="tx1">
                    <a:lumMod val="95000"/>
                    <a:lumOff val="5000"/>
                  </a:schemeClr>
                </a:solidFill>
                <a:latin typeface="Exo"/>
              </a:rPr>
              <a:t>ARQUITECTURA DE APPS CON </a:t>
            </a:r>
            <a:r>
              <a:rPr lang="en-US" sz="2800" b="1" dirty="0" smtClean="0">
                <a:solidFill>
                  <a:schemeClr val="accent2"/>
                </a:solidFill>
                <a:latin typeface="Exo"/>
              </a:rPr>
              <a:t>XAMARIN.FORMS</a:t>
            </a:r>
            <a:endParaRPr lang="it-IT" sz="2800" b="1" dirty="0">
              <a:solidFill>
                <a:schemeClr val="accent2"/>
              </a:solidFill>
              <a:latin typeface="Exo"/>
            </a:endParaRPr>
          </a:p>
        </p:txBody>
      </p:sp>
      <p:sp>
        <p:nvSpPr>
          <p:cNvPr id="5" name="Rectangle 3"/>
          <p:cNvSpPr/>
          <p:nvPr/>
        </p:nvSpPr>
        <p:spPr>
          <a:xfrm>
            <a:off x="2747233" y="1720463"/>
            <a:ext cx="58827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View</a:t>
            </a:r>
          </a:p>
        </p:txBody>
      </p:sp>
      <p:sp>
        <p:nvSpPr>
          <p:cNvPr id="6" name="Rectangle 4"/>
          <p:cNvSpPr/>
          <p:nvPr/>
        </p:nvSpPr>
        <p:spPr>
          <a:xfrm>
            <a:off x="4301970" y="1720463"/>
            <a:ext cx="54625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err="1"/>
              <a:t>ViewModel</a:t>
            </a:r>
            <a:endParaRPr lang="en-US" sz="993" dirty="0"/>
          </a:p>
        </p:txBody>
      </p:sp>
      <p:sp>
        <p:nvSpPr>
          <p:cNvPr id="7" name="Rectangle 5"/>
          <p:cNvSpPr/>
          <p:nvPr/>
        </p:nvSpPr>
        <p:spPr>
          <a:xfrm>
            <a:off x="5856707" y="1731923"/>
            <a:ext cx="546259" cy="1627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Model</a:t>
            </a:r>
          </a:p>
        </p:txBody>
      </p:sp>
      <p:cxnSp>
        <p:nvCxnSpPr>
          <p:cNvPr id="8" name="Straight Arrow Connector 6"/>
          <p:cNvCxnSpPr/>
          <p:nvPr/>
        </p:nvCxnSpPr>
        <p:spPr>
          <a:xfrm>
            <a:off x="3587632" y="2404241"/>
            <a:ext cx="63029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 name="TextBox 7"/>
          <p:cNvSpPr txBox="1"/>
          <p:nvPr/>
        </p:nvSpPr>
        <p:spPr>
          <a:xfrm>
            <a:off x="3629652" y="2026063"/>
            <a:ext cx="682534" cy="296107"/>
          </a:xfrm>
          <a:prstGeom prst="rect">
            <a:avLst/>
          </a:prstGeom>
          <a:noFill/>
        </p:spPr>
        <p:txBody>
          <a:bodyPr wrap="square" rtlCol="0">
            <a:spAutoFit/>
          </a:bodyPr>
          <a:lstStyle/>
          <a:p>
            <a:r>
              <a:rPr lang="en-US" sz="662" dirty="0" err="1"/>
              <a:t>Propiedades</a:t>
            </a:r>
            <a:endParaRPr lang="en-US" sz="662" dirty="0"/>
          </a:p>
          <a:p>
            <a:r>
              <a:rPr lang="en-US" sz="662" dirty="0" err="1"/>
              <a:t>Comandos</a:t>
            </a:r>
            <a:endParaRPr lang="en-US" sz="662" dirty="0"/>
          </a:p>
        </p:txBody>
      </p:sp>
      <p:cxnSp>
        <p:nvCxnSpPr>
          <p:cNvPr id="11" name="Straight Arrow Connector 8"/>
          <p:cNvCxnSpPr/>
          <p:nvPr/>
        </p:nvCxnSpPr>
        <p:spPr>
          <a:xfrm flipH="1">
            <a:off x="3587632" y="2866460"/>
            <a:ext cx="63029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9"/>
          <p:cNvSpPr txBox="1"/>
          <p:nvPr/>
        </p:nvSpPr>
        <p:spPr>
          <a:xfrm>
            <a:off x="3587632" y="2866460"/>
            <a:ext cx="714338" cy="296107"/>
          </a:xfrm>
          <a:prstGeom prst="rect">
            <a:avLst/>
          </a:prstGeom>
          <a:noFill/>
        </p:spPr>
        <p:txBody>
          <a:bodyPr wrap="square" rtlCol="0">
            <a:spAutoFit/>
          </a:bodyPr>
          <a:lstStyle/>
          <a:p>
            <a:r>
              <a:rPr lang="en-US" sz="662" dirty="0" err="1"/>
              <a:t>Notifica</a:t>
            </a:r>
            <a:r>
              <a:rPr lang="en-US" sz="662" dirty="0"/>
              <a:t> </a:t>
            </a:r>
            <a:r>
              <a:rPr lang="en-US" sz="662" dirty="0" err="1"/>
              <a:t>cambios</a:t>
            </a:r>
            <a:endParaRPr lang="en-US" sz="662" dirty="0"/>
          </a:p>
        </p:txBody>
      </p:sp>
      <p:cxnSp>
        <p:nvCxnSpPr>
          <p:cNvPr id="13" name="Straight Arrow Connector 10"/>
          <p:cNvCxnSpPr/>
          <p:nvPr/>
        </p:nvCxnSpPr>
        <p:spPr>
          <a:xfrm>
            <a:off x="5100348" y="2614341"/>
            <a:ext cx="672319"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11"/>
          <p:cNvSpPr txBox="1"/>
          <p:nvPr/>
        </p:nvSpPr>
        <p:spPr>
          <a:xfrm>
            <a:off x="5100349" y="2316086"/>
            <a:ext cx="798378" cy="601768"/>
          </a:xfrm>
          <a:prstGeom prst="rect">
            <a:avLst/>
          </a:prstGeom>
          <a:noFill/>
        </p:spPr>
        <p:txBody>
          <a:bodyPr wrap="square" rtlCol="0">
            <a:spAutoFit/>
          </a:bodyPr>
          <a:lstStyle/>
          <a:p>
            <a:r>
              <a:rPr lang="en-US" sz="662" dirty="0"/>
              <a:t>C#</a:t>
            </a:r>
          </a:p>
          <a:p>
            <a:endParaRPr lang="en-US" sz="662" dirty="0"/>
          </a:p>
          <a:p>
            <a:endParaRPr lang="en-US" sz="662" dirty="0"/>
          </a:p>
          <a:p>
            <a:endParaRPr lang="en-US" sz="662" dirty="0"/>
          </a:p>
          <a:p>
            <a:r>
              <a:rPr lang="en-US" sz="662" dirty="0"/>
              <a:t>Model</a:t>
            </a:r>
          </a:p>
        </p:txBody>
      </p:sp>
      <p:sp>
        <p:nvSpPr>
          <p:cNvPr id="15" name="Rectangle 12"/>
          <p:cNvSpPr/>
          <p:nvPr/>
        </p:nvSpPr>
        <p:spPr>
          <a:xfrm>
            <a:off x="2831273" y="1804503"/>
            <a:ext cx="58827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View</a:t>
            </a:r>
          </a:p>
        </p:txBody>
      </p:sp>
      <p:sp>
        <p:nvSpPr>
          <p:cNvPr id="16" name="Rectangle 13"/>
          <p:cNvSpPr/>
          <p:nvPr/>
        </p:nvSpPr>
        <p:spPr>
          <a:xfrm>
            <a:off x="2915313" y="1888543"/>
            <a:ext cx="58827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View</a:t>
            </a:r>
          </a:p>
        </p:txBody>
      </p:sp>
      <p:sp>
        <p:nvSpPr>
          <p:cNvPr id="17" name="Rectangle 14"/>
          <p:cNvSpPr/>
          <p:nvPr/>
        </p:nvSpPr>
        <p:spPr>
          <a:xfrm>
            <a:off x="4386010" y="1804503"/>
            <a:ext cx="54625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err="1"/>
              <a:t>ViewModel</a:t>
            </a:r>
            <a:endParaRPr lang="en-US" sz="993" dirty="0"/>
          </a:p>
        </p:txBody>
      </p:sp>
      <p:sp>
        <p:nvSpPr>
          <p:cNvPr id="18" name="Rectangle 15"/>
          <p:cNvSpPr/>
          <p:nvPr/>
        </p:nvSpPr>
        <p:spPr>
          <a:xfrm>
            <a:off x="4470050" y="1888543"/>
            <a:ext cx="546259" cy="163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err="1"/>
              <a:t>ViewModel</a:t>
            </a:r>
            <a:endParaRPr lang="en-US" sz="993" dirty="0"/>
          </a:p>
        </p:txBody>
      </p:sp>
      <p:sp>
        <p:nvSpPr>
          <p:cNvPr id="19" name="Rectangle 16"/>
          <p:cNvSpPr/>
          <p:nvPr/>
        </p:nvSpPr>
        <p:spPr>
          <a:xfrm>
            <a:off x="5940747" y="1815963"/>
            <a:ext cx="546259" cy="1627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Model</a:t>
            </a:r>
          </a:p>
        </p:txBody>
      </p:sp>
      <p:sp>
        <p:nvSpPr>
          <p:cNvPr id="20" name="Rectangle 17"/>
          <p:cNvSpPr/>
          <p:nvPr/>
        </p:nvSpPr>
        <p:spPr>
          <a:xfrm>
            <a:off x="6024787" y="1900003"/>
            <a:ext cx="546259" cy="1627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93" dirty="0"/>
              <a:t>Model</a:t>
            </a:r>
          </a:p>
        </p:txBody>
      </p:sp>
      <p:sp>
        <p:nvSpPr>
          <p:cNvPr id="21" name="Rectangle 18"/>
          <p:cNvSpPr/>
          <p:nvPr/>
        </p:nvSpPr>
        <p:spPr>
          <a:xfrm>
            <a:off x="2747233" y="3705876"/>
            <a:ext cx="3841225" cy="30493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a:solidFill>
                  <a:srgbClr val="0070C0"/>
                </a:solidFill>
              </a:rPr>
              <a:t>Cross Platform –</a:t>
            </a:r>
            <a:r>
              <a:rPr lang="en-US" sz="882" b="1" dirty="0">
                <a:solidFill>
                  <a:srgbClr val="0070C0"/>
                </a:solidFill>
              </a:rPr>
              <a:t>PCL o Shared</a:t>
            </a:r>
          </a:p>
        </p:txBody>
      </p:sp>
    </p:spTree>
    <p:extLst>
      <p:ext uri="{BB962C8B-B14F-4D97-AF65-F5344CB8AC3E}">
        <p14:creationId xmlns:p14="http://schemas.microsoft.com/office/powerpoint/2010/main" val="46078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p:bldP spid="12" grpId="0"/>
      <p:bldP spid="14" grpId="0"/>
      <p:bldP spid="15" grpId="0" animBg="1"/>
      <p:bldP spid="16" grpId="0" animBg="1"/>
      <p:bldP spid="17" grpId="0" animBg="1"/>
      <p:bldP spid="18" grpId="0" animBg="1"/>
      <p:bldP spid="19" grpId="0" animBg="1"/>
      <p:bldP spid="20" grpId="0" animBg="1"/>
      <p:bldP spid="2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err="1" smtClean="0">
                <a:latin typeface="Exo" pitchFamily="50" charset="0"/>
              </a:rPr>
              <a:t>Ahora</a:t>
            </a:r>
            <a:r>
              <a:rPr lang="en-US" i="1" dirty="0" smtClean="0">
                <a:latin typeface="Exo" pitchFamily="50" charset="0"/>
              </a:rPr>
              <a:t> </a:t>
            </a:r>
            <a:r>
              <a:rPr lang="en-US" i="1" dirty="0" err="1" smtClean="0">
                <a:latin typeface="Exo" pitchFamily="50" charset="0"/>
              </a:rPr>
              <a:t>utilizando</a:t>
            </a:r>
            <a:r>
              <a:rPr lang="en-US" i="1" dirty="0" smtClean="0">
                <a:latin typeface="Exo" pitchFamily="50" charset="0"/>
              </a:rPr>
              <a:t> </a:t>
            </a:r>
            <a:r>
              <a:rPr lang="en-US" i="1" dirty="0" err="1" smtClean="0">
                <a:latin typeface="Exo" pitchFamily="50" charset="0"/>
              </a:rPr>
              <a:t>Xamarin.Forms</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98700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latin typeface="Exo"/>
              </a:rPr>
              <a:t>UTILIZANDO </a:t>
            </a:r>
            <a:r>
              <a:rPr lang="en-US" b="1" dirty="0" smtClean="0">
                <a:solidFill>
                  <a:schemeClr val="accent2"/>
                </a:solidFill>
                <a:latin typeface="Exo"/>
              </a:rPr>
              <a:t>NATIVO</a:t>
            </a:r>
            <a:endParaRPr lang="en-US" b="1" dirty="0">
              <a:solidFill>
                <a:schemeClr val="accent2"/>
              </a:solidFill>
              <a:latin typeface="Exo"/>
            </a:endParaRPr>
          </a:p>
        </p:txBody>
      </p:sp>
      <p:sp>
        <p:nvSpPr>
          <p:cNvPr id="3" name="Rectangle 18"/>
          <p:cNvSpPr/>
          <p:nvPr/>
        </p:nvSpPr>
        <p:spPr>
          <a:xfrm>
            <a:off x="772887" y="3563644"/>
            <a:ext cx="7668205"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Web Services</a:t>
            </a:r>
            <a:endParaRPr lang="en-US" sz="882" b="1" dirty="0">
              <a:solidFill>
                <a:schemeClr val="tx1"/>
              </a:solidFill>
            </a:endParaRPr>
          </a:p>
        </p:txBody>
      </p:sp>
      <p:sp>
        <p:nvSpPr>
          <p:cNvPr id="4" name="Rectangle 18"/>
          <p:cNvSpPr/>
          <p:nvPr/>
        </p:nvSpPr>
        <p:spPr>
          <a:xfrm>
            <a:off x="766667" y="3182644"/>
            <a:ext cx="2499047"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Web Services Backend C#</a:t>
            </a:r>
            <a:endParaRPr lang="en-US" sz="882" b="1" dirty="0">
              <a:solidFill>
                <a:schemeClr val="tx1"/>
              </a:solidFill>
            </a:endParaRPr>
          </a:p>
        </p:txBody>
      </p:sp>
      <p:sp>
        <p:nvSpPr>
          <p:cNvPr id="5" name="Rectangle 18"/>
          <p:cNvSpPr/>
          <p:nvPr/>
        </p:nvSpPr>
        <p:spPr>
          <a:xfrm>
            <a:off x="751115" y="2782529"/>
            <a:ext cx="2514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App</a:t>
            </a:r>
            <a:endParaRPr lang="en-US" sz="882" b="1" dirty="0">
              <a:solidFill>
                <a:schemeClr val="tx1"/>
              </a:solidFill>
            </a:endParaRPr>
          </a:p>
        </p:txBody>
      </p:sp>
      <p:sp>
        <p:nvSpPr>
          <p:cNvPr id="7" name="Rectangle 18"/>
          <p:cNvSpPr/>
          <p:nvPr/>
        </p:nvSpPr>
        <p:spPr>
          <a:xfrm>
            <a:off x="762000" y="2420643"/>
            <a:ext cx="2519266"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Services</a:t>
            </a:r>
            <a:endParaRPr lang="en-US" sz="882" b="1" dirty="0">
              <a:solidFill>
                <a:schemeClr val="tx1"/>
              </a:solidFill>
            </a:endParaRPr>
          </a:p>
        </p:txBody>
      </p:sp>
      <p:sp>
        <p:nvSpPr>
          <p:cNvPr id="8" name="Rectangle 18"/>
          <p:cNvSpPr/>
          <p:nvPr/>
        </p:nvSpPr>
        <p:spPr>
          <a:xfrm>
            <a:off x="3357467" y="2420644"/>
            <a:ext cx="2495936"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Services</a:t>
            </a:r>
            <a:endParaRPr lang="en-US" sz="882" b="1" dirty="0">
              <a:solidFill>
                <a:schemeClr val="tx1"/>
              </a:solidFill>
            </a:endParaRPr>
          </a:p>
        </p:txBody>
      </p:sp>
      <p:sp>
        <p:nvSpPr>
          <p:cNvPr id="9" name="Rectangle 18"/>
          <p:cNvSpPr/>
          <p:nvPr/>
        </p:nvSpPr>
        <p:spPr>
          <a:xfrm>
            <a:off x="5930381" y="2420643"/>
            <a:ext cx="2510712"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Services</a:t>
            </a:r>
            <a:endParaRPr lang="en-US" sz="882" b="1" dirty="0">
              <a:solidFill>
                <a:schemeClr val="tx1"/>
              </a:solidFill>
            </a:endParaRPr>
          </a:p>
        </p:txBody>
      </p:sp>
      <p:sp>
        <p:nvSpPr>
          <p:cNvPr id="12" name="Rectangle 18"/>
          <p:cNvSpPr/>
          <p:nvPr/>
        </p:nvSpPr>
        <p:spPr>
          <a:xfrm>
            <a:off x="762000" y="1657350"/>
            <a:ext cx="2519266"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View</a:t>
            </a:r>
            <a:endParaRPr lang="en-US" sz="882" b="1" dirty="0">
              <a:solidFill>
                <a:schemeClr val="tx1"/>
              </a:solidFill>
            </a:endParaRPr>
          </a:p>
        </p:txBody>
      </p:sp>
      <p:sp>
        <p:nvSpPr>
          <p:cNvPr id="13" name="Rectangle 18"/>
          <p:cNvSpPr/>
          <p:nvPr/>
        </p:nvSpPr>
        <p:spPr>
          <a:xfrm>
            <a:off x="3357466" y="1657350"/>
            <a:ext cx="2495937"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View</a:t>
            </a:r>
            <a:endParaRPr lang="en-US" sz="882" b="1" dirty="0">
              <a:solidFill>
                <a:schemeClr val="tx1"/>
              </a:solidFill>
            </a:endParaRPr>
          </a:p>
        </p:txBody>
      </p:sp>
      <p:sp>
        <p:nvSpPr>
          <p:cNvPr id="14" name="Rectangle 18"/>
          <p:cNvSpPr/>
          <p:nvPr/>
        </p:nvSpPr>
        <p:spPr>
          <a:xfrm>
            <a:off x="5928437" y="1657349"/>
            <a:ext cx="2512655"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View</a:t>
            </a:r>
            <a:endParaRPr lang="en-US" sz="882" b="1" dirty="0">
              <a:solidFill>
                <a:schemeClr val="tx1"/>
              </a:solidFill>
            </a:endParaRPr>
          </a:p>
        </p:txBody>
      </p:sp>
      <p:sp>
        <p:nvSpPr>
          <p:cNvPr id="15" name="Rectangle 18"/>
          <p:cNvSpPr/>
          <p:nvPr/>
        </p:nvSpPr>
        <p:spPr>
          <a:xfrm>
            <a:off x="762000" y="2046390"/>
            <a:ext cx="2519266"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err="1" smtClean="0">
                <a:solidFill>
                  <a:schemeClr val="tx1"/>
                </a:solidFill>
              </a:rPr>
              <a:t>ViewModel</a:t>
            </a:r>
            <a:endParaRPr lang="en-US" sz="882" b="1" dirty="0">
              <a:solidFill>
                <a:schemeClr val="tx1"/>
              </a:solidFill>
            </a:endParaRPr>
          </a:p>
        </p:txBody>
      </p:sp>
      <p:sp>
        <p:nvSpPr>
          <p:cNvPr id="16" name="Rectangle 18"/>
          <p:cNvSpPr/>
          <p:nvPr/>
        </p:nvSpPr>
        <p:spPr>
          <a:xfrm>
            <a:off x="3357466" y="2039643"/>
            <a:ext cx="2495937"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Controller</a:t>
            </a:r>
            <a:endParaRPr lang="en-US" sz="882" b="1" dirty="0">
              <a:solidFill>
                <a:schemeClr val="tx1"/>
              </a:solidFill>
            </a:endParaRPr>
          </a:p>
        </p:txBody>
      </p:sp>
      <p:sp>
        <p:nvSpPr>
          <p:cNvPr id="17" name="Rectangle 18"/>
          <p:cNvSpPr/>
          <p:nvPr/>
        </p:nvSpPr>
        <p:spPr>
          <a:xfrm>
            <a:off x="5928439" y="2045942"/>
            <a:ext cx="2512654"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Controller</a:t>
            </a:r>
            <a:endParaRPr lang="en-US" sz="882" b="1" dirty="0">
              <a:solidFill>
                <a:schemeClr val="tx1"/>
              </a:solidFill>
            </a:endParaRPr>
          </a:p>
        </p:txBody>
      </p:sp>
      <p:sp>
        <p:nvSpPr>
          <p:cNvPr id="18" name="Rectangle 18"/>
          <p:cNvSpPr/>
          <p:nvPr/>
        </p:nvSpPr>
        <p:spPr>
          <a:xfrm>
            <a:off x="3354356" y="2782529"/>
            <a:ext cx="2499047"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App</a:t>
            </a:r>
            <a:endParaRPr lang="en-US" sz="882" b="1" dirty="0">
              <a:solidFill>
                <a:schemeClr val="tx1"/>
              </a:solidFill>
            </a:endParaRPr>
          </a:p>
        </p:txBody>
      </p:sp>
      <p:sp>
        <p:nvSpPr>
          <p:cNvPr id="19" name="Rectangle 18"/>
          <p:cNvSpPr/>
          <p:nvPr/>
        </p:nvSpPr>
        <p:spPr>
          <a:xfrm>
            <a:off x="5942045" y="2782528"/>
            <a:ext cx="2499047"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App</a:t>
            </a:r>
            <a:endParaRPr lang="en-US" sz="882" b="1" dirty="0">
              <a:solidFill>
                <a:schemeClr val="tx1"/>
              </a:solidFill>
            </a:endParaRPr>
          </a:p>
        </p:txBody>
      </p:sp>
      <p:sp>
        <p:nvSpPr>
          <p:cNvPr id="20" name="Rectangle 18"/>
          <p:cNvSpPr/>
          <p:nvPr/>
        </p:nvSpPr>
        <p:spPr>
          <a:xfrm>
            <a:off x="3354356" y="3173378"/>
            <a:ext cx="2499047"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Web Services Backend C#</a:t>
            </a:r>
            <a:endParaRPr lang="en-US" sz="882" b="1" dirty="0">
              <a:solidFill>
                <a:schemeClr val="tx1"/>
              </a:solidFill>
            </a:endParaRPr>
          </a:p>
        </p:txBody>
      </p:sp>
      <p:sp>
        <p:nvSpPr>
          <p:cNvPr id="21" name="Rectangle 18"/>
          <p:cNvSpPr/>
          <p:nvPr/>
        </p:nvSpPr>
        <p:spPr>
          <a:xfrm>
            <a:off x="5942045" y="3174604"/>
            <a:ext cx="2499047"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Web Services Backend C#</a:t>
            </a:r>
            <a:endParaRPr lang="en-US" sz="882" b="1" dirty="0">
              <a:solidFill>
                <a:schemeClr val="tx1"/>
              </a:solidFill>
            </a:endParaRPr>
          </a:p>
        </p:txBody>
      </p:sp>
    </p:spTree>
    <p:extLst>
      <p:ext uri="{BB962C8B-B14F-4D97-AF65-F5344CB8AC3E}">
        <p14:creationId xmlns:p14="http://schemas.microsoft.com/office/powerpoint/2010/main" val="1168286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12"/>
                                        </p:tgtEl>
                                        <p:attrNameLst>
                                          <p:attrName>stroke.color</p:attrName>
                                        </p:attrNameLst>
                                      </p:cBhvr>
                                      <p:to>
                                        <a:srgbClr val="FF0000"/>
                                      </p:to>
                                    </p:animClr>
                                    <p:set>
                                      <p:cBhvr>
                                        <p:cTn id="7" dur="2000" fill="hold"/>
                                        <p:tgtEl>
                                          <p:spTgt spid="12"/>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2000" fill="hold"/>
                                        <p:tgtEl>
                                          <p:spTgt spid="13"/>
                                        </p:tgtEl>
                                        <p:attrNameLst>
                                          <p:attrName>stroke.color</p:attrName>
                                        </p:attrNameLst>
                                      </p:cBhvr>
                                      <p:to>
                                        <a:srgbClr val="FF0000"/>
                                      </p:to>
                                    </p:animClr>
                                    <p:set>
                                      <p:cBhvr>
                                        <p:cTn id="10" dur="2000" fill="hold"/>
                                        <p:tgtEl>
                                          <p:spTgt spid="13"/>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2000" fill="hold"/>
                                        <p:tgtEl>
                                          <p:spTgt spid="15"/>
                                        </p:tgtEl>
                                        <p:attrNameLst>
                                          <p:attrName>stroke.color</p:attrName>
                                        </p:attrNameLst>
                                      </p:cBhvr>
                                      <p:to>
                                        <a:srgbClr val="FF0000"/>
                                      </p:to>
                                    </p:animClr>
                                    <p:set>
                                      <p:cBhvr>
                                        <p:cTn id="13" dur="2000" fill="hold"/>
                                        <p:tgtEl>
                                          <p:spTgt spid="15"/>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2000" fill="hold"/>
                                        <p:tgtEl>
                                          <p:spTgt spid="16"/>
                                        </p:tgtEl>
                                        <p:attrNameLst>
                                          <p:attrName>stroke.color</p:attrName>
                                        </p:attrNameLst>
                                      </p:cBhvr>
                                      <p:to>
                                        <a:srgbClr val="FF0000"/>
                                      </p:to>
                                    </p:animClr>
                                    <p:set>
                                      <p:cBhvr>
                                        <p:cTn id="16" dur="2000" fill="hold"/>
                                        <p:tgtEl>
                                          <p:spTgt spid="16"/>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2000" fill="hold"/>
                                        <p:tgtEl>
                                          <p:spTgt spid="17"/>
                                        </p:tgtEl>
                                        <p:attrNameLst>
                                          <p:attrName>stroke.color</p:attrName>
                                        </p:attrNameLst>
                                      </p:cBhvr>
                                      <p:to>
                                        <a:srgbClr val="FF0000"/>
                                      </p:to>
                                    </p:animClr>
                                    <p:set>
                                      <p:cBhvr>
                                        <p:cTn id="19" dur="2000" fill="hold"/>
                                        <p:tgtEl>
                                          <p:spTgt spid="17"/>
                                        </p:tgtEl>
                                        <p:attrNameLst>
                                          <p:attrName>stroke.on</p:attrName>
                                        </p:attrNameLst>
                                      </p:cBhvr>
                                      <p:to>
                                        <p:strVal val="true"/>
                                      </p:to>
                                    </p:set>
                                  </p:childTnLst>
                                </p:cTn>
                              </p:par>
                              <p:par>
                                <p:cTn id="20" presetID="7" presetClass="emph" presetSubtype="2" fill="hold" nodeType="withEffect">
                                  <p:stCondLst>
                                    <p:cond delay="0"/>
                                  </p:stCondLst>
                                  <p:childTnLst>
                                    <p:animClr clrSpc="rgb" dir="cw">
                                      <p:cBhvr>
                                        <p:cTn id="21" dur="2000" fill="hold"/>
                                        <p:tgtEl>
                                          <p:spTgt spid="14"/>
                                        </p:tgtEl>
                                        <p:attrNameLst>
                                          <p:attrName>stroke.color</p:attrName>
                                        </p:attrNameLst>
                                      </p:cBhvr>
                                      <p:to>
                                        <a:srgbClr val="FF0000"/>
                                      </p:to>
                                    </p:animClr>
                                    <p:set>
                                      <p:cBhvr>
                                        <p:cTn id="22" dur="2000" fill="hold"/>
                                        <p:tgtEl>
                                          <p:spTgt spid="14"/>
                                        </p:tgtEl>
                                        <p:attrNameLst>
                                          <p:attrName>stroke.on</p:attrName>
                                        </p:attrNameLst>
                                      </p:cBhvr>
                                      <p:to>
                                        <p:strVal val="true"/>
                                      </p:to>
                                    </p:set>
                                  </p:childTnLst>
                                </p:cTn>
                              </p:par>
                              <p:par>
                                <p:cTn id="23" presetID="7" presetClass="emph" presetSubtype="2" fill="hold" nodeType="withEffect">
                                  <p:stCondLst>
                                    <p:cond delay="0"/>
                                  </p:stCondLst>
                                  <p:childTnLst>
                                    <p:animClr clrSpc="rgb" dir="cw">
                                      <p:cBhvr>
                                        <p:cTn id="24" dur="2000" fill="hold"/>
                                        <p:tgtEl>
                                          <p:spTgt spid="9"/>
                                        </p:tgtEl>
                                        <p:attrNameLst>
                                          <p:attrName>stroke.color</p:attrName>
                                        </p:attrNameLst>
                                      </p:cBhvr>
                                      <p:to>
                                        <a:srgbClr val="FF0000"/>
                                      </p:to>
                                    </p:animClr>
                                    <p:set>
                                      <p:cBhvr>
                                        <p:cTn id="25" dur="2000" fill="hold"/>
                                        <p:tgtEl>
                                          <p:spTgt spid="9"/>
                                        </p:tgtEl>
                                        <p:attrNameLst>
                                          <p:attrName>stroke.on</p:attrName>
                                        </p:attrNameLst>
                                      </p:cBhvr>
                                      <p:to>
                                        <p:strVal val="true"/>
                                      </p:to>
                                    </p:set>
                                  </p:childTnLst>
                                </p:cTn>
                              </p:par>
                              <p:par>
                                <p:cTn id="26" presetID="7" presetClass="emph" presetSubtype="2" fill="hold" nodeType="withEffect">
                                  <p:stCondLst>
                                    <p:cond delay="0"/>
                                  </p:stCondLst>
                                  <p:childTnLst>
                                    <p:animClr clrSpc="rgb" dir="cw">
                                      <p:cBhvr>
                                        <p:cTn id="27" dur="2000" fill="hold"/>
                                        <p:tgtEl>
                                          <p:spTgt spid="8"/>
                                        </p:tgtEl>
                                        <p:attrNameLst>
                                          <p:attrName>stroke.color</p:attrName>
                                        </p:attrNameLst>
                                      </p:cBhvr>
                                      <p:to>
                                        <a:srgbClr val="FF0000"/>
                                      </p:to>
                                    </p:animClr>
                                    <p:set>
                                      <p:cBhvr>
                                        <p:cTn id="28" dur="2000" fill="hold"/>
                                        <p:tgtEl>
                                          <p:spTgt spid="8"/>
                                        </p:tgtEl>
                                        <p:attrNameLst>
                                          <p:attrName>stroke.on</p:attrName>
                                        </p:attrNameLst>
                                      </p:cBhvr>
                                      <p:to>
                                        <p:strVal val="true"/>
                                      </p:to>
                                    </p:set>
                                  </p:childTnLst>
                                </p:cTn>
                              </p:par>
                              <p:par>
                                <p:cTn id="29" presetID="7" presetClass="emph" presetSubtype="2" fill="hold" nodeType="withEffect">
                                  <p:stCondLst>
                                    <p:cond delay="0"/>
                                  </p:stCondLst>
                                  <p:childTnLst>
                                    <p:animClr clrSpc="rgb" dir="cw">
                                      <p:cBhvr>
                                        <p:cTn id="30" dur="2000" fill="hold"/>
                                        <p:tgtEl>
                                          <p:spTgt spid="7"/>
                                        </p:tgtEl>
                                        <p:attrNameLst>
                                          <p:attrName>stroke.color</p:attrName>
                                        </p:attrNameLst>
                                      </p:cBhvr>
                                      <p:to>
                                        <a:srgbClr val="FF0000"/>
                                      </p:to>
                                    </p:animClr>
                                    <p:set>
                                      <p:cBhvr>
                                        <p:cTn id="31" dur="2000" fill="hold"/>
                                        <p:tgtEl>
                                          <p:spTgt spid="7"/>
                                        </p:tgtEl>
                                        <p:attrNameLst>
                                          <p:attrName>stroke.on</p:attrName>
                                        </p:attrNameLst>
                                      </p:cBhvr>
                                      <p:to>
                                        <p:strVal val="true"/>
                                      </p:to>
                                    </p:set>
                                  </p:childTnLst>
                                </p:cTn>
                              </p:par>
                              <p:par>
                                <p:cTn id="32" presetID="7" presetClass="emph" presetSubtype="2" fill="hold" nodeType="withEffect">
                                  <p:stCondLst>
                                    <p:cond delay="0"/>
                                  </p:stCondLst>
                                  <p:childTnLst>
                                    <p:animClr clrSpc="rgb" dir="cw">
                                      <p:cBhvr>
                                        <p:cTn id="33" dur="2000" fill="hold"/>
                                        <p:tgtEl>
                                          <p:spTgt spid="5"/>
                                        </p:tgtEl>
                                        <p:attrNameLst>
                                          <p:attrName>stroke.color</p:attrName>
                                        </p:attrNameLst>
                                      </p:cBhvr>
                                      <p:to>
                                        <a:srgbClr val="FF0000"/>
                                      </p:to>
                                    </p:animClr>
                                    <p:set>
                                      <p:cBhvr>
                                        <p:cTn id="34" dur="2000" fill="hold"/>
                                        <p:tgtEl>
                                          <p:spTgt spid="5"/>
                                        </p:tgtEl>
                                        <p:attrNameLst>
                                          <p:attrName>stroke.on</p:attrName>
                                        </p:attrNameLst>
                                      </p:cBhvr>
                                      <p:to>
                                        <p:strVal val="true"/>
                                      </p:to>
                                    </p:set>
                                  </p:childTnLst>
                                </p:cTn>
                              </p:par>
                              <p:par>
                                <p:cTn id="35" presetID="7" presetClass="emph" presetSubtype="2" fill="hold" nodeType="withEffect">
                                  <p:stCondLst>
                                    <p:cond delay="0"/>
                                  </p:stCondLst>
                                  <p:childTnLst>
                                    <p:animClr clrSpc="rgb" dir="cw">
                                      <p:cBhvr>
                                        <p:cTn id="36" dur="2000" fill="hold"/>
                                        <p:tgtEl>
                                          <p:spTgt spid="18"/>
                                        </p:tgtEl>
                                        <p:attrNameLst>
                                          <p:attrName>stroke.color</p:attrName>
                                        </p:attrNameLst>
                                      </p:cBhvr>
                                      <p:to>
                                        <a:srgbClr val="FF0000"/>
                                      </p:to>
                                    </p:animClr>
                                    <p:set>
                                      <p:cBhvr>
                                        <p:cTn id="37" dur="2000" fill="hold"/>
                                        <p:tgtEl>
                                          <p:spTgt spid="18"/>
                                        </p:tgtEl>
                                        <p:attrNameLst>
                                          <p:attrName>stroke.on</p:attrName>
                                        </p:attrNameLst>
                                      </p:cBhvr>
                                      <p:to>
                                        <p:strVal val="true"/>
                                      </p:to>
                                    </p:set>
                                  </p:childTnLst>
                                </p:cTn>
                              </p:par>
                              <p:par>
                                <p:cTn id="38" presetID="7" presetClass="emph" presetSubtype="2" fill="hold" nodeType="withEffect">
                                  <p:stCondLst>
                                    <p:cond delay="0"/>
                                  </p:stCondLst>
                                  <p:childTnLst>
                                    <p:animClr clrSpc="rgb" dir="cw">
                                      <p:cBhvr>
                                        <p:cTn id="39" dur="2000" fill="hold"/>
                                        <p:tgtEl>
                                          <p:spTgt spid="20"/>
                                        </p:tgtEl>
                                        <p:attrNameLst>
                                          <p:attrName>stroke.color</p:attrName>
                                        </p:attrNameLst>
                                      </p:cBhvr>
                                      <p:to>
                                        <a:srgbClr val="FF0000"/>
                                      </p:to>
                                    </p:animClr>
                                    <p:set>
                                      <p:cBhvr>
                                        <p:cTn id="40" dur="2000" fill="hold"/>
                                        <p:tgtEl>
                                          <p:spTgt spid="20"/>
                                        </p:tgtEl>
                                        <p:attrNameLst>
                                          <p:attrName>stroke.on</p:attrName>
                                        </p:attrNameLst>
                                      </p:cBhvr>
                                      <p:to>
                                        <p:strVal val="true"/>
                                      </p:to>
                                    </p:set>
                                  </p:childTnLst>
                                </p:cTn>
                              </p:par>
                              <p:par>
                                <p:cTn id="41" presetID="7" presetClass="emph" presetSubtype="2" fill="hold" nodeType="withEffect">
                                  <p:stCondLst>
                                    <p:cond delay="0"/>
                                  </p:stCondLst>
                                  <p:childTnLst>
                                    <p:animClr clrSpc="rgb" dir="cw">
                                      <p:cBhvr>
                                        <p:cTn id="42" dur="2000" fill="hold"/>
                                        <p:tgtEl>
                                          <p:spTgt spid="4"/>
                                        </p:tgtEl>
                                        <p:attrNameLst>
                                          <p:attrName>stroke.color</p:attrName>
                                        </p:attrNameLst>
                                      </p:cBhvr>
                                      <p:to>
                                        <a:srgbClr val="FF0000"/>
                                      </p:to>
                                    </p:animClr>
                                    <p:set>
                                      <p:cBhvr>
                                        <p:cTn id="43" dur="2000" fill="hold"/>
                                        <p:tgtEl>
                                          <p:spTgt spid="4"/>
                                        </p:tgtEl>
                                        <p:attrNameLst>
                                          <p:attrName>stroke.on</p:attrName>
                                        </p:attrNameLst>
                                      </p:cBhvr>
                                      <p:to>
                                        <p:strVal val="true"/>
                                      </p:to>
                                    </p:set>
                                  </p:childTnLst>
                                </p:cTn>
                              </p:par>
                              <p:par>
                                <p:cTn id="44" presetID="7" presetClass="emph" presetSubtype="2" fill="hold" nodeType="withEffect">
                                  <p:stCondLst>
                                    <p:cond delay="0"/>
                                  </p:stCondLst>
                                  <p:childTnLst>
                                    <p:animClr clrSpc="rgb" dir="cw">
                                      <p:cBhvr>
                                        <p:cTn id="45" dur="2000" fill="hold"/>
                                        <p:tgtEl>
                                          <p:spTgt spid="21"/>
                                        </p:tgtEl>
                                        <p:attrNameLst>
                                          <p:attrName>stroke.color</p:attrName>
                                        </p:attrNameLst>
                                      </p:cBhvr>
                                      <p:to>
                                        <a:srgbClr val="FF0000"/>
                                      </p:to>
                                    </p:animClr>
                                    <p:set>
                                      <p:cBhvr>
                                        <p:cTn id="46" dur="2000" fill="hold"/>
                                        <p:tgtEl>
                                          <p:spTgt spid="21"/>
                                        </p:tgtEl>
                                        <p:attrNameLst>
                                          <p:attrName>stroke.on</p:attrName>
                                        </p:attrNameLst>
                                      </p:cBhvr>
                                      <p:to>
                                        <p:strVal val="true"/>
                                      </p:to>
                                    </p:set>
                                  </p:childTnLst>
                                </p:cTn>
                              </p:par>
                              <p:par>
                                <p:cTn id="47" presetID="7" presetClass="emph" presetSubtype="2" fill="hold" nodeType="withEffect">
                                  <p:stCondLst>
                                    <p:cond delay="0"/>
                                  </p:stCondLst>
                                  <p:childTnLst>
                                    <p:animClr clrSpc="rgb" dir="cw">
                                      <p:cBhvr>
                                        <p:cTn id="48" dur="2000" fill="hold"/>
                                        <p:tgtEl>
                                          <p:spTgt spid="19"/>
                                        </p:tgtEl>
                                        <p:attrNameLst>
                                          <p:attrName>stroke.color</p:attrName>
                                        </p:attrNameLst>
                                      </p:cBhvr>
                                      <p:to>
                                        <a:srgbClr val="FF0000"/>
                                      </p:to>
                                    </p:animClr>
                                    <p:set>
                                      <p:cBhvr>
                                        <p:cTn id="49" dur="2000" fill="hold"/>
                                        <p:tgtEl>
                                          <p:spTgt spid="19"/>
                                        </p:tgtEl>
                                        <p:attrNameLst>
                                          <p:attrName>stroke.on</p:attrName>
                                        </p:attrNameLst>
                                      </p:cBhvr>
                                      <p:to>
                                        <p:strVal val="true"/>
                                      </p:to>
                                    </p:set>
                                  </p:childTnLst>
                                </p:cTn>
                              </p:par>
                            </p:childTnLst>
                          </p:cTn>
                        </p:par>
                      </p:childTnLst>
                    </p:cTn>
                  </p:par>
                  <p:par>
                    <p:cTn id="50" fill="hold">
                      <p:stCondLst>
                        <p:cond delay="indefinite"/>
                      </p:stCondLst>
                      <p:childTnLst>
                        <p:par>
                          <p:cTn id="51" fill="hold">
                            <p:stCondLst>
                              <p:cond delay="0"/>
                            </p:stCondLst>
                            <p:childTnLst>
                              <p:par>
                                <p:cTn id="52" presetID="7" presetClass="emph" presetSubtype="2" fill="hold" nodeType="clickEffect">
                                  <p:stCondLst>
                                    <p:cond delay="0"/>
                                  </p:stCondLst>
                                  <p:childTnLst>
                                    <p:animClr clrSpc="rgb" dir="cw">
                                      <p:cBhvr>
                                        <p:cTn id="53" dur="2000" fill="hold"/>
                                        <p:tgtEl>
                                          <p:spTgt spid="3"/>
                                        </p:tgtEl>
                                        <p:attrNameLst>
                                          <p:attrName>stroke.color</p:attrName>
                                        </p:attrNameLst>
                                      </p:cBhvr>
                                      <p:to>
                                        <a:srgbClr val="00B050"/>
                                      </p:to>
                                    </p:animClr>
                                    <p:set>
                                      <p:cBhvr>
                                        <p:cTn id="54" dur="2000" fill="hold"/>
                                        <p:tgtEl>
                                          <p:spTgt spid="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latin typeface="Exo"/>
              </a:rPr>
              <a:t>UTILIZANDO </a:t>
            </a:r>
            <a:r>
              <a:rPr lang="en-US" b="1" dirty="0" smtClean="0">
                <a:solidFill>
                  <a:schemeClr val="accent2"/>
                </a:solidFill>
                <a:latin typeface="Exo"/>
              </a:rPr>
              <a:t>XAMARIN CLASSIC</a:t>
            </a:r>
            <a:endParaRPr lang="en-US" b="1" dirty="0">
              <a:solidFill>
                <a:schemeClr val="accent2"/>
              </a:solidFill>
              <a:latin typeface="Exo"/>
            </a:endParaRPr>
          </a:p>
        </p:txBody>
      </p:sp>
      <p:sp>
        <p:nvSpPr>
          <p:cNvPr id="3" name="Rectangle 18"/>
          <p:cNvSpPr/>
          <p:nvPr/>
        </p:nvSpPr>
        <p:spPr>
          <a:xfrm>
            <a:off x="463421" y="3867013"/>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Web Services</a:t>
            </a:r>
            <a:endParaRPr lang="en-US" sz="882" b="1" dirty="0">
              <a:solidFill>
                <a:schemeClr val="tx1"/>
              </a:solidFill>
            </a:endParaRPr>
          </a:p>
        </p:txBody>
      </p:sp>
      <p:sp>
        <p:nvSpPr>
          <p:cNvPr id="4" name="Rectangle 18"/>
          <p:cNvSpPr/>
          <p:nvPr/>
        </p:nvSpPr>
        <p:spPr>
          <a:xfrm>
            <a:off x="457201" y="3486013"/>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Web Services Backend C#</a:t>
            </a:r>
            <a:endParaRPr lang="en-US" sz="882" b="1" dirty="0">
              <a:solidFill>
                <a:schemeClr val="tx1"/>
              </a:solidFill>
            </a:endParaRPr>
          </a:p>
        </p:txBody>
      </p:sp>
      <p:sp>
        <p:nvSpPr>
          <p:cNvPr id="5" name="Rectangle 18"/>
          <p:cNvSpPr/>
          <p:nvPr/>
        </p:nvSpPr>
        <p:spPr>
          <a:xfrm>
            <a:off x="457201" y="3105013"/>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App</a:t>
            </a:r>
            <a:endParaRPr lang="en-US" sz="882" b="1" dirty="0">
              <a:solidFill>
                <a:schemeClr val="tx1"/>
              </a:solidFill>
            </a:endParaRPr>
          </a:p>
        </p:txBody>
      </p:sp>
      <p:sp>
        <p:nvSpPr>
          <p:cNvPr id="6" name="Rectangle 18"/>
          <p:cNvSpPr/>
          <p:nvPr/>
        </p:nvSpPr>
        <p:spPr>
          <a:xfrm>
            <a:off x="457200" y="2724013"/>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Services</a:t>
            </a:r>
            <a:endParaRPr lang="en-US" sz="882" b="1" dirty="0">
              <a:solidFill>
                <a:schemeClr val="tx1"/>
              </a:solidFill>
            </a:endParaRPr>
          </a:p>
        </p:txBody>
      </p:sp>
      <p:sp>
        <p:nvSpPr>
          <p:cNvPr id="7" name="Rectangle 18"/>
          <p:cNvSpPr/>
          <p:nvPr/>
        </p:nvSpPr>
        <p:spPr>
          <a:xfrm>
            <a:off x="452534" y="2358309"/>
            <a:ext cx="2519266"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Services</a:t>
            </a:r>
            <a:endParaRPr lang="en-US" sz="882" b="1" dirty="0">
              <a:solidFill>
                <a:schemeClr val="tx1"/>
              </a:solidFill>
            </a:endParaRPr>
          </a:p>
        </p:txBody>
      </p:sp>
      <p:sp>
        <p:nvSpPr>
          <p:cNvPr id="8" name="Rectangle 18"/>
          <p:cNvSpPr/>
          <p:nvPr/>
        </p:nvSpPr>
        <p:spPr>
          <a:xfrm>
            <a:off x="3048001" y="2358310"/>
            <a:ext cx="2667000"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Services</a:t>
            </a:r>
            <a:endParaRPr lang="en-US" sz="882" b="1" dirty="0">
              <a:solidFill>
                <a:schemeClr val="tx1"/>
              </a:solidFill>
            </a:endParaRPr>
          </a:p>
        </p:txBody>
      </p:sp>
      <p:sp>
        <p:nvSpPr>
          <p:cNvPr id="9" name="Rectangle 18"/>
          <p:cNvSpPr/>
          <p:nvPr/>
        </p:nvSpPr>
        <p:spPr>
          <a:xfrm>
            <a:off x="5791200" y="2358310"/>
            <a:ext cx="289637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Services</a:t>
            </a:r>
            <a:endParaRPr lang="en-US" sz="882" b="1" dirty="0">
              <a:solidFill>
                <a:schemeClr val="tx1"/>
              </a:solidFill>
            </a:endParaRPr>
          </a:p>
        </p:txBody>
      </p:sp>
      <p:sp>
        <p:nvSpPr>
          <p:cNvPr id="10" name="Rectangle 18"/>
          <p:cNvSpPr/>
          <p:nvPr/>
        </p:nvSpPr>
        <p:spPr>
          <a:xfrm>
            <a:off x="457198" y="1984958"/>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Model</a:t>
            </a:r>
            <a:endParaRPr lang="en-US" sz="882" b="1" dirty="0">
              <a:solidFill>
                <a:schemeClr val="tx1"/>
              </a:solidFill>
            </a:endParaRPr>
          </a:p>
        </p:txBody>
      </p:sp>
      <p:sp>
        <p:nvSpPr>
          <p:cNvPr id="11" name="Rectangle 18"/>
          <p:cNvSpPr/>
          <p:nvPr/>
        </p:nvSpPr>
        <p:spPr>
          <a:xfrm>
            <a:off x="452534" y="1611605"/>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View Model</a:t>
            </a:r>
            <a:endParaRPr lang="en-US" sz="882" b="1" dirty="0">
              <a:solidFill>
                <a:schemeClr val="tx1"/>
              </a:solidFill>
            </a:endParaRPr>
          </a:p>
        </p:txBody>
      </p:sp>
      <p:sp>
        <p:nvSpPr>
          <p:cNvPr id="12" name="Rectangle 18"/>
          <p:cNvSpPr/>
          <p:nvPr/>
        </p:nvSpPr>
        <p:spPr>
          <a:xfrm>
            <a:off x="452534" y="1238253"/>
            <a:ext cx="2519266"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View</a:t>
            </a:r>
            <a:endParaRPr lang="en-US" sz="882" b="1" dirty="0">
              <a:solidFill>
                <a:schemeClr val="tx1"/>
              </a:solidFill>
            </a:endParaRPr>
          </a:p>
        </p:txBody>
      </p:sp>
      <p:sp>
        <p:nvSpPr>
          <p:cNvPr id="13" name="Rectangle 18"/>
          <p:cNvSpPr/>
          <p:nvPr/>
        </p:nvSpPr>
        <p:spPr>
          <a:xfrm>
            <a:off x="3048000" y="1238253"/>
            <a:ext cx="2667000"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View</a:t>
            </a:r>
            <a:endParaRPr lang="en-US" sz="882" b="1" dirty="0">
              <a:solidFill>
                <a:schemeClr val="tx1"/>
              </a:solidFill>
            </a:endParaRPr>
          </a:p>
        </p:txBody>
      </p:sp>
      <p:sp>
        <p:nvSpPr>
          <p:cNvPr id="14" name="Rectangle 18"/>
          <p:cNvSpPr/>
          <p:nvPr/>
        </p:nvSpPr>
        <p:spPr>
          <a:xfrm>
            <a:off x="5791200" y="1231330"/>
            <a:ext cx="2898321"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View</a:t>
            </a:r>
            <a:endParaRPr lang="en-US" sz="882" b="1" dirty="0">
              <a:solidFill>
                <a:schemeClr val="tx1"/>
              </a:solidFill>
            </a:endParaRPr>
          </a:p>
        </p:txBody>
      </p:sp>
    </p:spTree>
    <p:extLst>
      <p:ext uri="{BB962C8B-B14F-4D97-AF65-F5344CB8AC3E}">
        <p14:creationId xmlns:p14="http://schemas.microsoft.com/office/powerpoint/2010/main" val="2323721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11"/>
                                        </p:tgtEl>
                                        <p:attrNameLst>
                                          <p:attrName>stroke.color</p:attrName>
                                        </p:attrNameLst>
                                      </p:cBhvr>
                                      <p:to>
                                        <a:srgbClr val="00B050"/>
                                      </p:to>
                                    </p:animClr>
                                    <p:set>
                                      <p:cBhvr>
                                        <p:cTn id="7" dur="2000" fill="hold"/>
                                        <p:tgtEl>
                                          <p:spTgt spid="11"/>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2000" fill="hold"/>
                                        <p:tgtEl>
                                          <p:spTgt spid="10"/>
                                        </p:tgtEl>
                                        <p:attrNameLst>
                                          <p:attrName>stroke.color</p:attrName>
                                        </p:attrNameLst>
                                      </p:cBhvr>
                                      <p:to>
                                        <a:srgbClr val="00B050"/>
                                      </p:to>
                                    </p:animClr>
                                    <p:set>
                                      <p:cBhvr>
                                        <p:cTn id="10" dur="2000" fill="hold"/>
                                        <p:tgtEl>
                                          <p:spTgt spid="10"/>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2000" fill="hold"/>
                                        <p:tgtEl>
                                          <p:spTgt spid="6"/>
                                        </p:tgtEl>
                                        <p:attrNameLst>
                                          <p:attrName>stroke.color</p:attrName>
                                        </p:attrNameLst>
                                      </p:cBhvr>
                                      <p:to>
                                        <a:srgbClr val="00B050"/>
                                      </p:to>
                                    </p:animClr>
                                    <p:set>
                                      <p:cBhvr>
                                        <p:cTn id="13" dur="2000" fill="hold"/>
                                        <p:tgtEl>
                                          <p:spTgt spid="6"/>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2000" fill="hold"/>
                                        <p:tgtEl>
                                          <p:spTgt spid="5"/>
                                        </p:tgtEl>
                                        <p:attrNameLst>
                                          <p:attrName>stroke.color</p:attrName>
                                        </p:attrNameLst>
                                      </p:cBhvr>
                                      <p:to>
                                        <a:srgbClr val="00B050"/>
                                      </p:to>
                                    </p:animClr>
                                    <p:set>
                                      <p:cBhvr>
                                        <p:cTn id="16" dur="2000" fill="hold"/>
                                        <p:tgtEl>
                                          <p:spTgt spid="5"/>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2000" fill="hold"/>
                                        <p:tgtEl>
                                          <p:spTgt spid="4"/>
                                        </p:tgtEl>
                                        <p:attrNameLst>
                                          <p:attrName>stroke.color</p:attrName>
                                        </p:attrNameLst>
                                      </p:cBhvr>
                                      <p:to>
                                        <a:srgbClr val="00B050"/>
                                      </p:to>
                                    </p:animClr>
                                    <p:set>
                                      <p:cBhvr>
                                        <p:cTn id="19" dur="2000" fill="hold"/>
                                        <p:tgtEl>
                                          <p:spTgt spid="4"/>
                                        </p:tgtEl>
                                        <p:attrNameLst>
                                          <p:attrName>stroke.on</p:attrName>
                                        </p:attrNameLst>
                                      </p:cBhvr>
                                      <p:to>
                                        <p:strVal val="true"/>
                                      </p:to>
                                    </p:set>
                                  </p:childTnLst>
                                </p:cTn>
                              </p:par>
                              <p:par>
                                <p:cTn id="20" presetID="7" presetClass="emph" presetSubtype="2" fill="hold" nodeType="withEffect">
                                  <p:stCondLst>
                                    <p:cond delay="0"/>
                                  </p:stCondLst>
                                  <p:childTnLst>
                                    <p:animClr clrSpc="rgb" dir="cw">
                                      <p:cBhvr>
                                        <p:cTn id="21" dur="2000" fill="hold"/>
                                        <p:tgtEl>
                                          <p:spTgt spid="3"/>
                                        </p:tgtEl>
                                        <p:attrNameLst>
                                          <p:attrName>stroke.color</p:attrName>
                                        </p:attrNameLst>
                                      </p:cBhvr>
                                      <p:to>
                                        <a:srgbClr val="00B050"/>
                                      </p:to>
                                    </p:animClr>
                                    <p:set>
                                      <p:cBhvr>
                                        <p:cTn id="22" dur="2000" fill="hold"/>
                                        <p:tgtEl>
                                          <p:spTgt spid="3"/>
                                        </p:tgtEl>
                                        <p:attrNameLst>
                                          <p:attrName>stroke.on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7" presetClass="emph" presetSubtype="2" fill="hold" nodeType="clickEffect">
                                  <p:stCondLst>
                                    <p:cond delay="0"/>
                                  </p:stCondLst>
                                  <p:childTnLst>
                                    <p:animClr clrSpc="rgb" dir="cw">
                                      <p:cBhvr>
                                        <p:cTn id="26" dur="2000" fill="hold"/>
                                        <p:tgtEl>
                                          <p:spTgt spid="7"/>
                                        </p:tgtEl>
                                        <p:attrNameLst>
                                          <p:attrName>stroke.color</p:attrName>
                                        </p:attrNameLst>
                                      </p:cBhvr>
                                      <p:to>
                                        <a:srgbClr val="FF0000"/>
                                      </p:to>
                                    </p:animClr>
                                    <p:set>
                                      <p:cBhvr>
                                        <p:cTn id="27" dur="2000" fill="hold"/>
                                        <p:tgtEl>
                                          <p:spTgt spid="7"/>
                                        </p:tgtEl>
                                        <p:attrNameLst>
                                          <p:attrName>stroke.on</p:attrName>
                                        </p:attrNameLst>
                                      </p:cBhvr>
                                      <p:to>
                                        <p:strVal val="true"/>
                                      </p:to>
                                    </p:set>
                                  </p:childTnLst>
                                </p:cTn>
                              </p:par>
                              <p:par>
                                <p:cTn id="28" presetID="7" presetClass="emph" presetSubtype="2" fill="hold" nodeType="withEffect">
                                  <p:stCondLst>
                                    <p:cond delay="0"/>
                                  </p:stCondLst>
                                  <p:childTnLst>
                                    <p:animClr clrSpc="rgb" dir="cw">
                                      <p:cBhvr>
                                        <p:cTn id="29" dur="2000" fill="hold"/>
                                        <p:tgtEl>
                                          <p:spTgt spid="12"/>
                                        </p:tgtEl>
                                        <p:attrNameLst>
                                          <p:attrName>stroke.color</p:attrName>
                                        </p:attrNameLst>
                                      </p:cBhvr>
                                      <p:to>
                                        <a:srgbClr val="FF0000"/>
                                      </p:to>
                                    </p:animClr>
                                    <p:set>
                                      <p:cBhvr>
                                        <p:cTn id="30" dur="2000" fill="hold"/>
                                        <p:tgtEl>
                                          <p:spTgt spid="12"/>
                                        </p:tgtEl>
                                        <p:attrNameLst>
                                          <p:attrName>stroke.on</p:attrName>
                                        </p:attrNameLst>
                                      </p:cBhvr>
                                      <p:to>
                                        <p:strVal val="true"/>
                                      </p:to>
                                    </p:set>
                                  </p:childTnLst>
                                </p:cTn>
                              </p:par>
                              <p:par>
                                <p:cTn id="31" presetID="7" presetClass="emph" presetSubtype="2" fill="hold" nodeType="withEffect">
                                  <p:stCondLst>
                                    <p:cond delay="0"/>
                                  </p:stCondLst>
                                  <p:childTnLst>
                                    <p:animClr clrSpc="rgb" dir="cw">
                                      <p:cBhvr>
                                        <p:cTn id="32" dur="2000" fill="hold"/>
                                        <p:tgtEl>
                                          <p:spTgt spid="13"/>
                                        </p:tgtEl>
                                        <p:attrNameLst>
                                          <p:attrName>stroke.color</p:attrName>
                                        </p:attrNameLst>
                                      </p:cBhvr>
                                      <p:to>
                                        <a:srgbClr val="FF0000"/>
                                      </p:to>
                                    </p:animClr>
                                    <p:set>
                                      <p:cBhvr>
                                        <p:cTn id="33" dur="2000" fill="hold"/>
                                        <p:tgtEl>
                                          <p:spTgt spid="13"/>
                                        </p:tgtEl>
                                        <p:attrNameLst>
                                          <p:attrName>stroke.on</p:attrName>
                                        </p:attrNameLst>
                                      </p:cBhvr>
                                      <p:to>
                                        <p:strVal val="true"/>
                                      </p:to>
                                    </p:set>
                                  </p:childTnLst>
                                </p:cTn>
                              </p:par>
                              <p:par>
                                <p:cTn id="34" presetID="7" presetClass="emph" presetSubtype="2" fill="hold" nodeType="withEffect">
                                  <p:stCondLst>
                                    <p:cond delay="0"/>
                                  </p:stCondLst>
                                  <p:childTnLst>
                                    <p:animClr clrSpc="rgb" dir="cw">
                                      <p:cBhvr>
                                        <p:cTn id="35" dur="2000" fill="hold"/>
                                        <p:tgtEl>
                                          <p:spTgt spid="8"/>
                                        </p:tgtEl>
                                        <p:attrNameLst>
                                          <p:attrName>stroke.color</p:attrName>
                                        </p:attrNameLst>
                                      </p:cBhvr>
                                      <p:to>
                                        <a:srgbClr val="FF0000"/>
                                      </p:to>
                                    </p:animClr>
                                    <p:set>
                                      <p:cBhvr>
                                        <p:cTn id="36" dur="2000" fill="hold"/>
                                        <p:tgtEl>
                                          <p:spTgt spid="8"/>
                                        </p:tgtEl>
                                        <p:attrNameLst>
                                          <p:attrName>stroke.on</p:attrName>
                                        </p:attrNameLst>
                                      </p:cBhvr>
                                      <p:to>
                                        <p:strVal val="true"/>
                                      </p:to>
                                    </p:set>
                                  </p:childTnLst>
                                </p:cTn>
                              </p:par>
                              <p:par>
                                <p:cTn id="37" presetID="7" presetClass="emph" presetSubtype="2" fill="hold" nodeType="withEffect">
                                  <p:stCondLst>
                                    <p:cond delay="0"/>
                                  </p:stCondLst>
                                  <p:childTnLst>
                                    <p:animClr clrSpc="rgb" dir="cw">
                                      <p:cBhvr>
                                        <p:cTn id="38" dur="2000" fill="hold"/>
                                        <p:tgtEl>
                                          <p:spTgt spid="9"/>
                                        </p:tgtEl>
                                        <p:attrNameLst>
                                          <p:attrName>stroke.color</p:attrName>
                                        </p:attrNameLst>
                                      </p:cBhvr>
                                      <p:to>
                                        <a:srgbClr val="FF0000"/>
                                      </p:to>
                                    </p:animClr>
                                    <p:set>
                                      <p:cBhvr>
                                        <p:cTn id="39" dur="2000" fill="hold"/>
                                        <p:tgtEl>
                                          <p:spTgt spid="9"/>
                                        </p:tgtEl>
                                        <p:attrNameLst>
                                          <p:attrName>stroke.on</p:attrName>
                                        </p:attrNameLst>
                                      </p:cBhvr>
                                      <p:to>
                                        <p:strVal val="true"/>
                                      </p:to>
                                    </p:set>
                                  </p:childTnLst>
                                </p:cTn>
                              </p:par>
                              <p:par>
                                <p:cTn id="40" presetID="7" presetClass="emph" presetSubtype="2" fill="hold" nodeType="withEffect">
                                  <p:stCondLst>
                                    <p:cond delay="0"/>
                                  </p:stCondLst>
                                  <p:childTnLst>
                                    <p:animClr clrSpc="rgb" dir="cw">
                                      <p:cBhvr>
                                        <p:cTn id="41" dur="2000" fill="hold"/>
                                        <p:tgtEl>
                                          <p:spTgt spid="14"/>
                                        </p:tgtEl>
                                        <p:attrNameLst>
                                          <p:attrName>stroke.color</p:attrName>
                                        </p:attrNameLst>
                                      </p:cBhvr>
                                      <p:to>
                                        <a:srgbClr val="FF0000"/>
                                      </p:to>
                                    </p:animClr>
                                    <p:set>
                                      <p:cBhvr>
                                        <p:cTn id="42" dur="2000" fill="hold"/>
                                        <p:tgtEl>
                                          <p:spTgt spid="1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latin typeface="Exo"/>
              </a:rPr>
              <a:t>UTILIZANDO </a:t>
            </a:r>
            <a:r>
              <a:rPr lang="en-US" b="1" dirty="0" smtClean="0">
                <a:solidFill>
                  <a:schemeClr val="accent2"/>
                </a:solidFill>
                <a:latin typeface="Exo"/>
              </a:rPr>
              <a:t>XAMARIN.FORMS</a:t>
            </a:r>
            <a:endParaRPr lang="en-US" b="1" dirty="0">
              <a:solidFill>
                <a:schemeClr val="accent2"/>
              </a:solidFill>
              <a:latin typeface="Exo"/>
            </a:endParaRPr>
          </a:p>
        </p:txBody>
      </p:sp>
      <p:sp>
        <p:nvSpPr>
          <p:cNvPr id="3" name="Rectangle 18"/>
          <p:cNvSpPr/>
          <p:nvPr/>
        </p:nvSpPr>
        <p:spPr>
          <a:xfrm>
            <a:off x="463421" y="4171813"/>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Web Services</a:t>
            </a:r>
            <a:endParaRPr lang="en-US" sz="882" b="1" dirty="0">
              <a:solidFill>
                <a:schemeClr val="tx1"/>
              </a:solidFill>
            </a:endParaRPr>
          </a:p>
        </p:txBody>
      </p:sp>
      <p:sp>
        <p:nvSpPr>
          <p:cNvPr id="4" name="Rectangle 18"/>
          <p:cNvSpPr/>
          <p:nvPr/>
        </p:nvSpPr>
        <p:spPr>
          <a:xfrm>
            <a:off x="457201" y="3790813"/>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Web Services Backend C#</a:t>
            </a:r>
            <a:endParaRPr lang="en-US" sz="882" b="1" dirty="0">
              <a:solidFill>
                <a:schemeClr val="tx1"/>
              </a:solidFill>
            </a:endParaRPr>
          </a:p>
        </p:txBody>
      </p:sp>
      <p:sp>
        <p:nvSpPr>
          <p:cNvPr id="5" name="Rectangle 18"/>
          <p:cNvSpPr/>
          <p:nvPr/>
        </p:nvSpPr>
        <p:spPr>
          <a:xfrm>
            <a:off x="457201" y="3409813"/>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App</a:t>
            </a:r>
            <a:endParaRPr lang="en-US" sz="882" b="1" dirty="0">
              <a:solidFill>
                <a:schemeClr val="tx1"/>
              </a:solidFill>
            </a:endParaRPr>
          </a:p>
        </p:txBody>
      </p:sp>
      <p:sp>
        <p:nvSpPr>
          <p:cNvPr id="6" name="Rectangle 18"/>
          <p:cNvSpPr/>
          <p:nvPr/>
        </p:nvSpPr>
        <p:spPr>
          <a:xfrm>
            <a:off x="457200" y="3028813"/>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Services</a:t>
            </a:r>
            <a:endParaRPr lang="en-US" sz="882" b="1" dirty="0">
              <a:solidFill>
                <a:schemeClr val="tx1"/>
              </a:solidFill>
            </a:endParaRPr>
          </a:p>
        </p:txBody>
      </p:sp>
      <p:sp>
        <p:nvSpPr>
          <p:cNvPr id="7" name="Rectangle 18"/>
          <p:cNvSpPr/>
          <p:nvPr/>
        </p:nvSpPr>
        <p:spPr>
          <a:xfrm>
            <a:off x="452534" y="2663109"/>
            <a:ext cx="2519266"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Services (Implementation)</a:t>
            </a:r>
            <a:endParaRPr lang="en-US" sz="882" b="1" dirty="0">
              <a:solidFill>
                <a:schemeClr val="tx1"/>
              </a:solidFill>
            </a:endParaRPr>
          </a:p>
        </p:txBody>
      </p:sp>
      <p:sp>
        <p:nvSpPr>
          <p:cNvPr id="8" name="Rectangle 18"/>
          <p:cNvSpPr/>
          <p:nvPr/>
        </p:nvSpPr>
        <p:spPr>
          <a:xfrm>
            <a:off x="3048001" y="2663110"/>
            <a:ext cx="2667000"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a:solidFill>
                  <a:schemeClr val="tx1"/>
                </a:solidFill>
              </a:rPr>
              <a:t>Services (Implementation)</a:t>
            </a:r>
            <a:endParaRPr lang="en-US" sz="882" b="1" dirty="0">
              <a:solidFill>
                <a:schemeClr val="tx1"/>
              </a:solidFill>
            </a:endParaRPr>
          </a:p>
        </p:txBody>
      </p:sp>
      <p:sp>
        <p:nvSpPr>
          <p:cNvPr id="9" name="Rectangle 18"/>
          <p:cNvSpPr/>
          <p:nvPr/>
        </p:nvSpPr>
        <p:spPr>
          <a:xfrm>
            <a:off x="5791200" y="2663110"/>
            <a:ext cx="289637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a:solidFill>
                  <a:schemeClr val="tx1"/>
                </a:solidFill>
              </a:rPr>
              <a:t>Services (Implementation)</a:t>
            </a:r>
            <a:endParaRPr lang="en-US" sz="882" b="1" dirty="0">
              <a:solidFill>
                <a:schemeClr val="tx1"/>
              </a:solidFill>
            </a:endParaRPr>
          </a:p>
        </p:txBody>
      </p:sp>
      <p:sp>
        <p:nvSpPr>
          <p:cNvPr id="10" name="Rectangle 18"/>
          <p:cNvSpPr/>
          <p:nvPr/>
        </p:nvSpPr>
        <p:spPr>
          <a:xfrm>
            <a:off x="457198" y="2289758"/>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Model</a:t>
            </a:r>
            <a:endParaRPr lang="en-US" sz="882" b="1" dirty="0">
              <a:solidFill>
                <a:schemeClr val="tx1"/>
              </a:solidFill>
            </a:endParaRPr>
          </a:p>
        </p:txBody>
      </p:sp>
      <p:sp>
        <p:nvSpPr>
          <p:cNvPr id="11" name="Rectangle 18"/>
          <p:cNvSpPr/>
          <p:nvPr/>
        </p:nvSpPr>
        <p:spPr>
          <a:xfrm>
            <a:off x="452534" y="1916405"/>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View Model</a:t>
            </a:r>
            <a:endParaRPr lang="en-US" sz="882" b="1" dirty="0">
              <a:solidFill>
                <a:schemeClr val="tx1"/>
              </a:solidFill>
            </a:endParaRPr>
          </a:p>
        </p:txBody>
      </p:sp>
      <p:sp>
        <p:nvSpPr>
          <p:cNvPr id="15" name="Rectangle 18"/>
          <p:cNvSpPr/>
          <p:nvPr/>
        </p:nvSpPr>
        <p:spPr>
          <a:xfrm>
            <a:off x="452533" y="1664089"/>
            <a:ext cx="2519266" cy="19049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View (Custom Render)</a:t>
            </a:r>
            <a:endParaRPr lang="en-US" sz="882" b="1" dirty="0">
              <a:solidFill>
                <a:schemeClr val="tx1"/>
              </a:solidFill>
            </a:endParaRPr>
          </a:p>
        </p:txBody>
      </p:sp>
      <p:sp>
        <p:nvSpPr>
          <p:cNvPr id="16" name="Rectangle 18"/>
          <p:cNvSpPr/>
          <p:nvPr/>
        </p:nvSpPr>
        <p:spPr>
          <a:xfrm>
            <a:off x="3047999" y="1664089"/>
            <a:ext cx="2667000" cy="19049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a:solidFill>
                  <a:schemeClr val="tx1"/>
                </a:solidFill>
              </a:rPr>
              <a:t>View (Custom Render)</a:t>
            </a:r>
            <a:endParaRPr lang="en-US" sz="882" b="1" dirty="0">
              <a:solidFill>
                <a:schemeClr val="tx1"/>
              </a:solidFill>
            </a:endParaRPr>
          </a:p>
        </p:txBody>
      </p:sp>
      <p:sp>
        <p:nvSpPr>
          <p:cNvPr id="17" name="Rectangle 18"/>
          <p:cNvSpPr/>
          <p:nvPr/>
        </p:nvSpPr>
        <p:spPr>
          <a:xfrm>
            <a:off x="5791199" y="1657167"/>
            <a:ext cx="2898321" cy="197420"/>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a:solidFill>
                  <a:schemeClr val="tx1"/>
                </a:solidFill>
              </a:rPr>
              <a:t>View (Custom Render)</a:t>
            </a:r>
            <a:endParaRPr lang="en-US" sz="882" b="1" dirty="0">
              <a:solidFill>
                <a:schemeClr val="tx1"/>
              </a:solidFill>
            </a:endParaRPr>
          </a:p>
        </p:txBody>
      </p:sp>
      <p:sp>
        <p:nvSpPr>
          <p:cNvPr id="18" name="Rectangle 18"/>
          <p:cNvSpPr/>
          <p:nvPr/>
        </p:nvSpPr>
        <p:spPr>
          <a:xfrm>
            <a:off x="452533" y="1299226"/>
            <a:ext cx="8229599" cy="30493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2" dirty="0" smtClean="0">
                <a:solidFill>
                  <a:schemeClr val="tx1"/>
                </a:solidFill>
              </a:rPr>
              <a:t>View</a:t>
            </a:r>
            <a:endParaRPr lang="en-US" sz="882" b="1" dirty="0">
              <a:solidFill>
                <a:schemeClr val="tx1"/>
              </a:solidFill>
            </a:endParaRPr>
          </a:p>
        </p:txBody>
      </p:sp>
    </p:spTree>
    <p:extLst>
      <p:ext uri="{BB962C8B-B14F-4D97-AF65-F5344CB8AC3E}">
        <p14:creationId xmlns:p14="http://schemas.microsoft.com/office/powerpoint/2010/main" val="3281519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3"/>
                                        </p:tgtEl>
                                        <p:attrNameLst>
                                          <p:attrName>stroke.color</p:attrName>
                                        </p:attrNameLst>
                                      </p:cBhvr>
                                      <p:to>
                                        <a:srgbClr val="00B050"/>
                                      </p:to>
                                    </p:animClr>
                                    <p:set>
                                      <p:cBhvr>
                                        <p:cTn id="7" dur="2000" fill="hold"/>
                                        <p:tgtEl>
                                          <p:spTgt spid="3"/>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2000" fill="hold"/>
                                        <p:tgtEl>
                                          <p:spTgt spid="4"/>
                                        </p:tgtEl>
                                        <p:attrNameLst>
                                          <p:attrName>stroke.color</p:attrName>
                                        </p:attrNameLst>
                                      </p:cBhvr>
                                      <p:to>
                                        <a:srgbClr val="00B050"/>
                                      </p:to>
                                    </p:animClr>
                                    <p:set>
                                      <p:cBhvr>
                                        <p:cTn id="10" dur="2000" fill="hold"/>
                                        <p:tgtEl>
                                          <p:spTgt spid="4"/>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2000" fill="hold"/>
                                        <p:tgtEl>
                                          <p:spTgt spid="5"/>
                                        </p:tgtEl>
                                        <p:attrNameLst>
                                          <p:attrName>stroke.color</p:attrName>
                                        </p:attrNameLst>
                                      </p:cBhvr>
                                      <p:to>
                                        <a:srgbClr val="00B050"/>
                                      </p:to>
                                    </p:animClr>
                                    <p:set>
                                      <p:cBhvr>
                                        <p:cTn id="13" dur="2000" fill="hold"/>
                                        <p:tgtEl>
                                          <p:spTgt spid="5"/>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2000" fill="hold"/>
                                        <p:tgtEl>
                                          <p:spTgt spid="6"/>
                                        </p:tgtEl>
                                        <p:attrNameLst>
                                          <p:attrName>stroke.color</p:attrName>
                                        </p:attrNameLst>
                                      </p:cBhvr>
                                      <p:to>
                                        <a:srgbClr val="00B050"/>
                                      </p:to>
                                    </p:animClr>
                                    <p:set>
                                      <p:cBhvr>
                                        <p:cTn id="16" dur="2000" fill="hold"/>
                                        <p:tgtEl>
                                          <p:spTgt spid="6"/>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2000" fill="hold"/>
                                        <p:tgtEl>
                                          <p:spTgt spid="10"/>
                                        </p:tgtEl>
                                        <p:attrNameLst>
                                          <p:attrName>stroke.color</p:attrName>
                                        </p:attrNameLst>
                                      </p:cBhvr>
                                      <p:to>
                                        <a:srgbClr val="00B050"/>
                                      </p:to>
                                    </p:animClr>
                                    <p:set>
                                      <p:cBhvr>
                                        <p:cTn id="19" dur="2000" fill="hold"/>
                                        <p:tgtEl>
                                          <p:spTgt spid="10"/>
                                        </p:tgtEl>
                                        <p:attrNameLst>
                                          <p:attrName>stroke.on</p:attrName>
                                        </p:attrNameLst>
                                      </p:cBhvr>
                                      <p:to>
                                        <p:strVal val="true"/>
                                      </p:to>
                                    </p:set>
                                  </p:childTnLst>
                                </p:cTn>
                              </p:par>
                              <p:par>
                                <p:cTn id="20" presetID="7" presetClass="emph" presetSubtype="2" fill="hold" nodeType="withEffect">
                                  <p:stCondLst>
                                    <p:cond delay="0"/>
                                  </p:stCondLst>
                                  <p:childTnLst>
                                    <p:animClr clrSpc="rgb" dir="cw">
                                      <p:cBhvr>
                                        <p:cTn id="21" dur="2000" fill="hold"/>
                                        <p:tgtEl>
                                          <p:spTgt spid="11"/>
                                        </p:tgtEl>
                                        <p:attrNameLst>
                                          <p:attrName>stroke.color</p:attrName>
                                        </p:attrNameLst>
                                      </p:cBhvr>
                                      <p:to>
                                        <a:srgbClr val="00B050"/>
                                      </p:to>
                                    </p:animClr>
                                    <p:set>
                                      <p:cBhvr>
                                        <p:cTn id="22" dur="2000" fill="hold"/>
                                        <p:tgtEl>
                                          <p:spTgt spid="11"/>
                                        </p:tgtEl>
                                        <p:attrNameLst>
                                          <p:attrName>stroke.on</p:attrName>
                                        </p:attrNameLst>
                                      </p:cBhvr>
                                      <p:to>
                                        <p:strVal val="true"/>
                                      </p:to>
                                    </p:set>
                                  </p:childTnLst>
                                </p:cTn>
                              </p:par>
                              <p:par>
                                <p:cTn id="23" presetID="7" presetClass="emph" presetSubtype="2" fill="hold" nodeType="withEffect">
                                  <p:stCondLst>
                                    <p:cond delay="0"/>
                                  </p:stCondLst>
                                  <p:childTnLst>
                                    <p:animClr clrSpc="rgb" dir="cw">
                                      <p:cBhvr>
                                        <p:cTn id="24" dur="2000" fill="hold"/>
                                        <p:tgtEl>
                                          <p:spTgt spid="18"/>
                                        </p:tgtEl>
                                        <p:attrNameLst>
                                          <p:attrName>stroke.color</p:attrName>
                                        </p:attrNameLst>
                                      </p:cBhvr>
                                      <p:to>
                                        <a:srgbClr val="00B050"/>
                                      </p:to>
                                    </p:animClr>
                                    <p:set>
                                      <p:cBhvr>
                                        <p:cTn id="25" dur="2000" fill="hold"/>
                                        <p:tgtEl>
                                          <p:spTgt spid="18"/>
                                        </p:tgtEl>
                                        <p:attrNameLst>
                                          <p:attrName>stroke.on</p:attrName>
                                        </p:attrNameLst>
                                      </p:cBhvr>
                                      <p:to>
                                        <p:strVal val="true"/>
                                      </p:to>
                                    </p:set>
                                  </p:childTnLst>
                                </p:cTn>
                              </p:par>
                            </p:childTnLst>
                          </p:cTn>
                        </p:par>
                      </p:childTnLst>
                    </p:cTn>
                  </p:par>
                  <p:par>
                    <p:cTn id="26" fill="hold">
                      <p:stCondLst>
                        <p:cond delay="indefinite"/>
                      </p:stCondLst>
                      <p:childTnLst>
                        <p:par>
                          <p:cTn id="27" fill="hold">
                            <p:stCondLst>
                              <p:cond delay="0"/>
                            </p:stCondLst>
                            <p:childTnLst>
                              <p:par>
                                <p:cTn id="28" presetID="7" presetClass="emph" presetSubtype="2" fill="hold" nodeType="clickEffect">
                                  <p:stCondLst>
                                    <p:cond delay="0"/>
                                  </p:stCondLst>
                                  <p:childTnLst>
                                    <p:animClr clrSpc="rgb" dir="cw">
                                      <p:cBhvr>
                                        <p:cTn id="29" dur="2000" fill="hold"/>
                                        <p:tgtEl>
                                          <p:spTgt spid="15"/>
                                        </p:tgtEl>
                                        <p:attrNameLst>
                                          <p:attrName>stroke.color</p:attrName>
                                        </p:attrNameLst>
                                      </p:cBhvr>
                                      <p:to>
                                        <a:srgbClr val="FF0000"/>
                                      </p:to>
                                    </p:animClr>
                                    <p:set>
                                      <p:cBhvr>
                                        <p:cTn id="30" dur="2000" fill="hold"/>
                                        <p:tgtEl>
                                          <p:spTgt spid="15"/>
                                        </p:tgtEl>
                                        <p:attrNameLst>
                                          <p:attrName>stroke.on</p:attrName>
                                        </p:attrNameLst>
                                      </p:cBhvr>
                                      <p:to>
                                        <p:strVal val="true"/>
                                      </p:to>
                                    </p:set>
                                  </p:childTnLst>
                                </p:cTn>
                              </p:par>
                              <p:par>
                                <p:cTn id="31" presetID="7" presetClass="emph" presetSubtype="2" fill="hold" nodeType="withEffect">
                                  <p:stCondLst>
                                    <p:cond delay="0"/>
                                  </p:stCondLst>
                                  <p:childTnLst>
                                    <p:animClr clrSpc="rgb" dir="cw">
                                      <p:cBhvr>
                                        <p:cTn id="32" dur="2000" fill="hold"/>
                                        <p:tgtEl>
                                          <p:spTgt spid="16"/>
                                        </p:tgtEl>
                                        <p:attrNameLst>
                                          <p:attrName>stroke.color</p:attrName>
                                        </p:attrNameLst>
                                      </p:cBhvr>
                                      <p:to>
                                        <a:srgbClr val="FF0000"/>
                                      </p:to>
                                    </p:animClr>
                                    <p:set>
                                      <p:cBhvr>
                                        <p:cTn id="33" dur="2000" fill="hold"/>
                                        <p:tgtEl>
                                          <p:spTgt spid="16"/>
                                        </p:tgtEl>
                                        <p:attrNameLst>
                                          <p:attrName>stroke.on</p:attrName>
                                        </p:attrNameLst>
                                      </p:cBhvr>
                                      <p:to>
                                        <p:strVal val="true"/>
                                      </p:to>
                                    </p:set>
                                  </p:childTnLst>
                                </p:cTn>
                              </p:par>
                              <p:par>
                                <p:cTn id="34" presetID="7" presetClass="emph" presetSubtype="2" fill="hold" nodeType="withEffect">
                                  <p:stCondLst>
                                    <p:cond delay="0"/>
                                  </p:stCondLst>
                                  <p:childTnLst>
                                    <p:animClr clrSpc="rgb" dir="cw">
                                      <p:cBhvr>
                                        <p:cTn id="35" dur="2000" fill="hold"/>
                                        <p:tgtEl>
                                          <p:spTgt spid="17"/>
                                        </p:tgtEl>
                                        <p:attrNameLst>
                                          <p:attrName>stroke.color</p:attrName>
                                        </p:attrNameLst>
                                      </p:cBhvr>
                                      <p:to>
                                        <a:srgbClr val="FF0000"/>
                                      </p:to>
                                    </p:animClr>
                                    <p:set>
                                      <p:cBhvr>
                                        <p:cTn id="36" dur="2000" fill="hold"/>
                                        <p:tgtEl>
                                          <p:spTgt spid="17"/>
                                        </p:tgtEl>
                                        <p:attrNameLst>
                                          <p:attrName>stroke.on</p:attrName>
                                        </p:attrNameLst>
                                      </p:cBhvr>
                                      <p:to>
                                        <p:strVal val="true"/>
                                      </p:to>
                                    </p:set>
                                  </p:childTnLst>
                                </p:cTn>
                              </p:par>
                              <p:par>
                                <p:cTn id="37" presetID="7" presetClass="emph" presetSubtype="2" fill="hold" nodeType="withEffect">
                                  <p:stCondLst>
                                    <p:cond delay="0"/>
                                  </p:stCondLst>
                                  <p:childTnLst>
                                    <p:animClr clrSpc="rgb" dir="cw">
                                      <p:cBhvr>
                                        <p:cTn id="38" dur="2000" fill="hold"/>
                                        <p:tgtEl>
                                          <p:spTgt spid="8"/>
                                        </p:tgtEl>
                                        <p:attrNameLst>
                                          <p:attrName>stroke.color</p:attrName>
                                        </p:attrNameLst>
                                      </p:cBhvr>
                                      <p:to>
                                        <a:srgbClr val="FF0000"/>
                                      </p:to>
                                    </p:animClr>
                                    <p:set>
                                      <p:cBhvr>
                                        <p:cTn id="39" dur="2000" fill="hold"/>
                                        <p:tgtEl>
                                          <p:spTgt spid="8"/>
                                        </p:tgtEl>
                                        <p:attrNameLst>
                                          <p:attrName>stroke.on</p:attrName>
                                        </p:attrNameLst>
                                      </p:cBhvr>
                                      <p:to>
                                        <p:strVal val="true"/>
                                      </p:to>
                                    </p:set>
                                  </p:childTnLst>
                                </p:cTn>
                              </p:par>
                              <p:par>
                                <p:cTn id="40" presetID="7" presetClass="emph" presetSubtype="2" fill="hold" nodeType="withEffect">
                                  <p:stCondLst>
                                    <p:cond delay="0"/>
                                  </p:stCondLst>
                                  <p:childTnLst>
                                    <p:animClr clrSpc="rgb" dir="cw">
                                      <p:cBhvr>
                                        <p:cTn id="41" dur="2000" fill="hold"/>
                                        <p:tgtEl>
                                          <p:spTgt spid="9"/>
                                        </p:tgtEl>
                                        <p:attrNameLst>
                                          <p:attrName>stroke.color</p:attrName>
                                        </p:attrNameLst>
                                      </p:cBhvr>
                                      <p:to>
                                        <a:srgbClr val="FF0000"/>
                                      </p:to>
                                    </p:animClr>
                                    <p:set>
                                      <p:cBhvr>
                                        <p:cTn id="42" dur="2000" fill="hold"/>
                                        <p:tgtEl>
                                          <p:spTgt spid="9"/>
                                        </p:tgtEl>
                                        <p:attrNameLst>
                                          <p:attrName>stroke.on</p:attrName>
                                        </p:attrNameLst>
                                      </p:cBhvr>
                                      <p:to>
                                        <p:strVal val="true"/>
                                      </p:to>
                                    </p:set>
                                  </p:childTnLst>
                                </p:cTn>
                              </p:par>
                              <p:par>
                                <p:cTn id="43" presetID="7" presetClass="emph" presetSubtype="2" fill="hold" nodeType="withEffect">
                                  <p:stCondLst>
                                    <p:cond delay="0"/>
                                  </p:stCondLst>
                                  <p:childTnLst>
                                    <p:animClr clrSpc="rgb" dir="cw">
                                      <p:cBhvr>
                                        <p:cTn id="44" dur="2000" fill="hold"/>
                                        <p:tgtEl>
                                          <p:spTgt spid="7"/>
                                        </p:tgtEl>
                                        <p:attrNameLst>
                                          <p:attrName>stroke.color</p:attrName>
                                        </p:attrNameLst>
                                      </p:cBhvr>
                                      <p:to>
                                        <a:srgbClr val="FF0000"/>
                                      </p:to>
                                    </p:animClr>
                                    <p:set>
                                      <p:cBhvr>
                                        <p:cTn id="45"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a:spLocks noGrp="1"/>
          </p:cNvSpPr>
          <p:nvPr>
            <p:ph type="ctrTitle"/>
          </p:nvPr>
        </p:nvSpPr>
        <p:spPr>
          <a:xfrm>
            <a:off x="521027" y="320186"/>
            <a:ext cx="8101946" cy="498964"/>
          </a:xfrm>
        </p:spPr>
        <p:txBody>
          <a:bodyPr/>
          <a:lstStyle/>
          <a:p>
            <a:r>
              <a:rPr lang="en-US" dirty="0" smtClean="0"/>
              <a:t>CONCLUSIONES </a:t>
            </a:r>
            <a:r>
              <a:rPr lang="en-US" dirty="0" smtClean="0">
                <a:solidFill>
                  <a:schemeClr val="accent2"/>
                </a:solidFill>
              </a:rPr>
              <a:t>RÁPIDAS</a:t>
            </a:r>
            <a:endParaRPr lang="en-US" dirty="0">
              <a:solidFill>
                <a:schemeClr val="accent2"/>
              </a:solidFill>
            </a:endParaRPr>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1885950"/>
            <a:ext cx="3657600" cy="2743200"/>
          </a:xfrm>
          <a:prstGeom prst="rect">
            <a:avLst/>
          </a:prstGeom>
        </p:spPr>
      </p:pic>
      <p:sp>
        <p:nvSpPr>
          <p:cNvPr id="14" name="Rectangle 2"/>
          <p:cNvSpPr/>
          <p:nvPr/>
        </p:nvSpPr>
        <p:spPr>
          <a:xfrm>
            <a:off x="521027" y="1146664"/>
            <a:ext cx="5270173" cy="2554545"/>
          </a:xfrm>
          <a:prstGeom prst="rect">
            <a:avLst/>
          </a:prstGeom>
        </p:spPr>
        <p:txBody>
          <a:bodyPr wrap="square">
            <a:spAutoFit/>
          </a:bodyPr>
          <a:lstStyle/>
          <a:p>
            <a:pPr marL="457200" indent="-457200">
              <a:buFont typeface="+mj-lt"/>
              <a:buAutoNum type="arabicPeriod"/>
            </a:pPr>
            <a:r>
              <a:rPr lang="en-US" sz="2000" dirty="0" err="1" smtClean="0">
                <a:solidFill>
                  <a:srgbClr val="595959"/>
                </a:solidFill>
                <a:latin typeface="Helvetica Light"/>
                <a:cs typeface="Helvetica Light"/>
              </a:rPr>
              <a:t>Siendo</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ordenado</a:t>
            </a:r>
            <a:r>
              <a:rPr lang="en-US" sz="2000" dirty="0" smtClean="0">
                <a:solidFill>
                  <a:srgbClr val="595959"/>
                </a:solidFill>
                <a:latin typeface="Helvetica Light"/>
                <a:cs typeface="Helvetica Light"/>
              </a:rPr>
              <a:t> y </a:t>
            </a:r>
            <a:r>
              <a:rPr lang="en-US" sz="2000" dirty="0" err="1" smtClean="0">
                <a:solidFill>
                  <a:srgbClr val="595959"/>
                </a:solidFill>
                <a:latin typeface="Helvetica Light"/>
                <a:cs typeface="Helvetica Light"/>
              </a:rPr>
              <a:t>siguiendo</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una</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serie</a:t>
            </a:r>
            <a:r>
              <a:rPr lang="en-US" sz="2000" dirty="0" smtClean="0">
                <a:solidFill>
                  <a:srgbClr val="595959"/>
                </a:solidFill>
                <a:latin typeface="Helvetica Light"/>
                <a:cs typeface="Helvetica Light"/>
              </a:rPr>
              <a:t> de </a:t>
            </a:r>
            <a:r>
              <a:rPr lang="en-US" sz="2000" dirty="0" err="1" smtClean="0">
                <a:solidFill>
                  <a:srgbClr val="595959"/>
                </a:solidFill>
                <a:latin typeface="Helvetica Light"/>
                <a:cs typeface="Helvetica Light"/>
              </a:rPr>
              <a:t>patrones</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podemos</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compartir</a:t>
            </a:r>
            <a:r>
              <a:rPr lang="en-US" sz="2000" dirty="0" smtClean="0">
                <a:solidFill>
                  <a:srgbClr val="595959"/>
                </a:solidFill>
                <a:latin typeface="Helvetica Light"/>
                <a:cs typeface="Helvetica Light"/>
              </a:rPr>
              <a:t> entre el 65% y el </a:t>
            </a:r>
            <a:r>
              <a:rPr lang="en-US" sz="2000" dirty="0" smtClean="0">
                <a:solidFill>
                  <a:srgbClr val="595959"/>
                </a:solidFill>
                <a:latin typeface="Helvetica Light"/>
                <a:cs typeface="Helvetica Light"/>
              </a:rPr>
              <a:t>90% </a:t>
            </a:r>
            <a:r>
              <a:rPr lang="en-US" sz="2000" dirty="0" smtClean="0">
                <a:solidFill>
                  <a:srgbClr val="595959"/>
                </a:solidFill>
                <a:latin typeface="Helvetica Light"/>
                <a:cs typeface="Helvetica Light"/>
              </a:rPr>
              <a:t>del </a:t>
            </a:r>
            <a:r>
              <a:rPr lang="en-US" sz="2000" dirty="0" err="1" smtClean="0">
                <a:solidFill>
                  <a:srgbClr val="595959"/>
                </a:solidFill>
                <a:latin typeface="Helvetica Light"/>
                <a:cs typeface="Helvetica Light"/>
              </a:rPr>
              <a:t>código</a:t>
            </a:r>
            <a:r>
              <a:rPr lang="en-US" sz="2000" dirty="0" smtClean="0">
                <a:solidFill>
                  <a:srgbClr val="595959"/>
                </a:solidFill>
                <a:latin typeface="Helvetica Light"/>
                <a:cs typeface="Helvetica Light"/>
              </a:rPr>
              <a:t> de </a:t>
            </a:r>
            <a:r>
              <a:rPr lang="en-US" sz="2000" dirty="0" err="1" smtClean="0">
                <a:solidFill>
                  <a:srgbClr val="595959"/>
                </a:solidFill>
                <a:latin typeface="Helvetica Light"/>
                <a:cs typeface="Helvetica Light"/>
              </a:rPr>
              <a:t>una</a:t>
            </a:r>
            <a:r>
              <a:rPr lang="en-US" sz="2000" dirty="0" smtClean="0">
                <a:solidFill>
                  <a:srgbClr val="595959"/>
                </a:solidFill>
                <a:latin typeface="Helvetica Light"/>
                <a:cs typeface="Helvetica Light"/>
              </a:rPr>
              <a:t> App </a:t>
            </a:r>
            <a:r>
              <a:rPr lang="en-US" sz="2000" dirty="0" err="1" smtClean="0">
                <a:solidFill>
                  <a:srgbClr val="595959"/>
                </a:solidFill>
                <a:latin typeface="Helvetica Light"/>
                <a:cs typeface="Helvetica Light"/>
              </a:rPr>
              <a:t>móvil</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multiplataforma</a:t>
            </a:r>
            <a:r>
              <a:rPr lang="en-US" sz="2000" dirty="0" smtClean="0">
                <a:solidFill>
                  <a:srgbClr val="595959"/>
                </a:solidFill>
                <a:latin typeface="Helvetica Light"/>
                <a:cs typeface="Helvetica Light"/>
              </a:rPr>
              <a:t>.</a:t>
            </a:r>
          </a:p>
          <a:p>
            <a:pPr marL="457200" indent="-457200">
              <a:buFont typeface="+mj-lt"/>
              <a:buAutoNum type="arabicPeriod"/>
            </a:pPr>
            <a:r>
              <a:rPr lang="en-US" sz="2000" dirty="0" err="1" smtClean="0">
                <a:solidFill>
                  <a:srgbClr val="595959"/>
                </a:solidFill>
                <a:latin typeface="Helvetica Light"/>
                <a:cs typeface="Helvetica Light"/>
              </a:rPr>
              <a:t>Xamarin.Forms</a:t>
            </a:r>
            <a:r>
              <a:rPr lang="en-US" sz="2000" dirty="0" smtClean="0">
                <a:solidFill>
                  <a:srgbClr val="595959"/>
                </a:solidFill>
                <a:latin typeface="Helvetica Light"/>
                <a:cs typeface="Helvetica Light"/>
              </a:rPr>
              <a:t> no </a:t>
            </a:r>
            <a:r>
              <a:rPr lang="en-US" sz="2000" dirty="0" err="1" smtClean="0">
                <a:solidFill>
                  <a:srgbClr val="595959"/>
                </a:solidFill>
                <a:latin typeface="Helvetica Light"/>
                <a:cs typeface="Helvetica Light"/>
              </a:rPr>
              <a:t>es</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siempre</a:t>
            </a:r>
            <a:r>
              <a:rPr lang="en-US" sz="2000" dirty="0" smtClean="0">
                <a:solidFill>
                  <a:srgbClr val="595959"/>
                </a:solidFill>
                <a:latin typeface="Helvetica Light"/>
                <a:cs typeface="Helvetica Light"/>
              </a:rPr>
              <a:t> la </a:t>
            </a:r>
            <a:r>
              <a:rPr lang="en-US" sz="2000" dirty="0" err="1" smtClean="0">
                <a:solidFill>
                  <a:srgbClr val="595959"/>
                </a:solidFill>
                <a:latin typeface="Helvetica Light"/>
                <a:cs typeface="Helvetica Light"/>
              </a:rPr>
              <a:t>solución</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más</a:t>
            </a:r>
            <a:r>
              <a:rPr lang="en-US" sz="2000" dirty="0" smtClean="0">
                <a:solidFill>
                  <a:srgbClr val="595959"/>
                </a:solidFill>
                <a:latin typeface="Helvetica Light"/>
                <a:cs typeface="Helvetica Light"/>
              </a:rPr>
              <a:t> ideal </a:t>
            </a:r>
            <a:r>
              <a:rPr lang="en-US" sz="2000" dirty="0" err="1" smtClean="0">
                <a:solidFill>
                  <a:srgbClr val="595959"/>
                </a:solidFill>
                <a:latin typeface="Helvetica Light"/>
                <a:cs typeface="Helvetica Light"/>
              </a:rPr>
              <a:t>dependiendo</a:t>
            </a:r>
            <a:r>
              <a:rPr lang="en-US" sz="2000" dirty="0" smtClean="0">
                <a:solidFill>
                  <a:srgbClr val="595959"/>
                </a:solidFill>
                <a:latin typeface="Helvetica Light"/>
                <a:cs typeface="Helvetica Light"/>
              </a:rPr>
              <a:t> de </a:t>
            </a:r>
            <a:r>
              <a:rPr lang="en-US" sz="2000" dirty="0" err="1" smtClean="0">
                <a:solidFill>
                  <a:srgbClr val="595959"/>
                </a:solidFill>
                <a:latin typeface="Helvetica Light"/>
                <a:cs typeface="Helvetica Light"/>
              </a:rPr>
              <a:t>las</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características</a:t>
            </a:r>
            <a:r>
              <a:rPr lang="en-US" sz="2000" dirty="0" smtClean="0">
                <a:solidFill>
                  <a:srgbClr val="595959"/>
                </a:solidFill>
                <a:latin typeface="Helvetica Light"/>
                <a:cs typeface="Helvetica Light"/>
              </a:rPr>
              <a:t> del Proyecto.</a:t>
            </a:r>
          </a:p>
          <a:p>
            <a:pPr marL="457200" indent="-457200">
              <a:buFont typeface="+mj-lt"/>
              <a:buAutoNum type="arabicPeriod"/>
            </a:pPr>
            <a:endParaRPr lang="en-US" sz="2000" dirty="0">
              <a:solidFill>
                <a:srgbClr val="595959"/>
              </a:solidFill>
              <a:latin typeface="Helvetica Light"/>
              <a:cs typeface="Helvetica Light"/>
            </a:endParaRPr>
          </a:p>
        </p:txBody>
      </p:sp>
    </p:spTree>
    <p:extLst>
      <p:ext uri="{BB962C8B-B14F-4D97-AF65-F5344CB8AC3E}">
        <p14:creationId xmlns:p14="http://schemas.microsoft.com/office/powerpoint/2010/main" val="411028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813454" y="320186"/>
            <a:ext cx="8101946" cy="498964"/>
          </a:xfrm>
        </p:spPr>
        <p:txBody>
          <a:bodyPr/>
          <a:lstStyle/>
          <a:p>
            <a:r>
              <a:rPr lang="en-US" dirty="0" smtClean="0"/>
              <a:t>¿PREGUNTAS y </a:t>
            </a:r>
            <a:r>
              <a:rPr lang="en-US" dirty="0" smtClean="0">
                <a:solidFill>
                  <a:schemeClr val="accent2"/>
                </a:solidFill>
              </a:rPr>
              <a:t>RESPUESTAS</a:t>
            </a:r>
            <a:r>
              <a:rPr lang="en-US" dirty="0" smtClean="0">
                <a:solidFill>
                  <a:schemeClr val="tx1">
                    <a:lumMod val="95000"/>
                    <a:lumOff val="5000"/>
                  </a:schemeClr>
                </a:solidFill>
              </a:rPr>
              <a:t>?</a:t>
            </a:r>
            <a:endParaRPr lang="en-US" dirty="0">
              <a:solidFill>
                <a:schemeClr val="tx1">
                  <a:lumMod val="95000"/>
                  <a:lumOff val="5000"/>
                </a:schemeClr>
              </a:solidFill>
            </a:endParaRPr>
          </a:p>
        </p:txBody>
      </p:sp>
      <p:sp>
        <p:nvSpPr>
          <p:cNvPr id="9" name="Text Placeholder 8"/>
          <p:cNvSpPr>
            <a:spLocks noGrp="1"/>
          </p:cNvSpPr>
          <p:nvPr>
            <p:ph type="body" sz="quarter" idx="22"/>
          </p:nvPr>
        </p:nvSpPr>
        <p:spPr>
          <a:xfrm>
            <a:off x="825827" y="742950"/>
            <a:ext cx="8089573" cy="304800"/>
          </a:xfrm>
        </p:spPr>
        <p:txBody>
          <a:bodyPr/>
          <a:lstStyle/>
          <a:p>
            <a:r>
              <a:rPr lang="en-US" dirty="0" err="1" smtClean="0"/>
              <a:t>Dudas</a:t>
            </a:r>
            <a:r>
              <a:rPr lang="en-US" dirty="0" smtClean="0"/>
              <a:t>?</a:t>
            </a:r>
            <a:endParaRPr lang="en-US" dirty="0"/>
          </a:p>
        </p:txBody>
      </p:sp>
      <p:sp>
        <p:nvSpPr>
          <p:cNvPr id="28" name="Text Placeholder 1"/>
          <p:cNvSpPr txBox="1">
            <a:spLocks/>
          </p:cNvSpPr>
          <p:nvPr/>
        </p:nvSpPr>
        <p:spPr>
          <a:xfrm>
            <a:off x="342685" y="1276350"/>
            <a:ext cx="8446254" cy="2304256"/>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600" dirty="0">
                <a:solidFill>
                  <a:schemeClr val="accent2"/>
                </a:solidFill>
                <a:latin typeface="Aller" pitchFamily="2" charset="0"/>
              </a:rPr>
              <a:t>P</a:t>
            </a:r>
            <a:r>
              <a:rPr lang="en-US" sz="8800" dirty="0" smtClean="0">
                <a:solidFill>
                  <a:schemeClr val="accent2"/>
                </a:solidFill>
                <a:latin typeface="Aller" pitchFamily="2" charset="0"/>
              </a:rPr>
              <a:t>&amp;</a:t>
            </a:r>
            <a:r>
              <a:rPr lang="en-US" sz="16600" dirty="0">
                <a:solidFill>
                  <a:schemeClr val="accent2"/>
                </a:solidFill>
                <a:latin typeface="Aller" pitchFamily="2" charset="0"/>
              </a:rPr>
              <a:t>R</a:t>
            </a:r>
            <a:endParaRPr lang="ru-RU" sz="16600" dirty="0">
              <a:solidFill>
                <a:schemeClr val="accent2"/>
              </a:solidFill>
            </a:endParaRPr>
          </a:p>
        </p:txBody>
      </p:sp>
    </p:spTree>
    <p:extLst>
      <p:ext uri="{BB962C8B-B14F-4D97-AF65-F5344CB8AC3E}">
        <p14:creationId xmlns:p14="http://schemas.microsoft.com/office/powerpoint/2010/main" val="15763815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err="1" smtClean="0">
                <a:latin typeface="Exo" pitchFamily="50" charset="0"/>
              </a:rPr>
              <a:t>Primera</a:t>
            </a:r>
            <a:r>
              <a:rPr lang="en-US" i="1" dirty="0" smtClean="0">
                <a:latin typeface="Exo" pitchFamily="50" charset="0"/>
              </a:rPr>
              <a:t> App Xamarin</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17470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GRACIAS a </a:t>
            </a:r>
            <a:r>
              <a:rPr lang="en-US" dirty="0" smtClean="0">
                <a:solidFill>
                  <a:schemeClr val="accent2"/>
                </a:solidFill>
              </a:rPr>
              <a:t>TODOS</a:t>
            </a:r>
            <a:endParaRPr lang="en-US" dirty="0">
              <a:solidFill>
                <a:schemeClr val="tx1">
                  <a:lumMod val="95000"/>
                  <a:lumOff val="5000"/>
                </a:schemeClr>
              </a:solidFill>
            </a:endParaRPr>
          </a:p>
        </p:txBody>
      </p:sp>
      <p:sp>
        <p:nvSpPr>
          <p:cNvPr id="9" name="Text Placeholder 8"/>
          <p:cNvSpPr>
            <a:spLocks noGrp="1"/>
          </p:cNvSpPr>
          <p:nvPr>
            <p:ph type="body" sz="quarter" idx="22"/>
          </p:nvPr>
        </p:nvSpPr>
        <p:spPr>
          <a:xfrm>
            <a:off x="533400" y="742950"/>
            <a:ext cx="8089573" cy="304800"/>
          </a:xfrm>
        </p:spPr>
        <p:txBody>
          <a:bodyPr/>
          <a:lstStyle/>
          <a:p>
            <a:r>
              <a:rPr lang="en-US" dirty="0" err="1" smtClean="0"/>
              <a:t>Por</a:t>
            </a:r>
            <a:r>
              <a:rPr lang="en-US" dirty="0" smtClean="0"/>
              <a:t> </a:t>
            </a:r>
            <a:r>
              <a:rPr lang="en-US" dirty="0" err="1" smtClean="0"/>
              <a:t>vuestro</a:t>
            </a:r>
            <a:r>
              <a:rPr lang="en-US" dirty="0" smtClean="0"/>
              <a:t> </a:t>
            </a:r>
            <a:r>
              <a:rPr lang="en-US" dirty="0" err="1" smtClean="0"/>
              <a:t>tiempo</a:t>
            </a:r>
            <a:r>
              <a:rPr lang="en-US" dirty="0" smtClean="0"/>
              <a:t>!</a:t>
            </a:r>
            <a:endParaRPr lang="en-US" dirty="0"/>
          </a:p>
        </p:txBody>
      </p:sp>
      <p:sp>
        <p:nvSpPr>
          <p:cNvPr id="5" name="Title 2"/>
          <p:cNvSpPr txBox="1">
            <a:spLocks/>
          </p:cNvSpPr>
          <p:nvPr/>
        </p:nvSpPr>
        <p:spPr>
          <a:xfrm>
            <a:off x="990600" y="1885950"/>
            <a:ext cx="4078148" cy="4859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chemeClr val="accent2"/>
                </a:solidFill>
                <a:latin typeface="+mn-lt"/>
              </a:rPr>
              <a:t>Javier Suárez</a:t>
            </a:r>
            <a:endParaRPr lang="en-US" sz="2800" dirty="0">
              <a:solidFill>
                <a:schemeClr val="accent2"/>
              </a:solidFill>
              <a:latin typeface="+mn-lt"/>
            </a:endParaRPr>
          </a:p>
        </p:txBody>
      </p:sp>
      <p:sp>
        <p:nvSpPr>
          <p:cNvPr id="6" name="Text Placeholder 4"/>
          <p:cNvSpPr>
            <a:spLocks noGrp="1"/>
          </p:cNvSpPr>
          <p:nvPr/>
        </p:nvSpPr>
        <p:spPr>
          <a:xfrm>
            <a:off x="990600" y="2472938"/>
            <a:ext cx="5105400" cy="1621641"/>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smtClean="0">
                <a:solidFill>
                  <a:schemeClr val="accent1">
                    <a:lumMod val="50000"/>
                  </a:schemeClr>
                </a:solidFill>
              </a:rPr>
              <a:t>Microsoft MVP Windows Platform Development</a:t>
            </a:r>
          </a:p>
          <a:p>
            <a:endParaRPr lang="en-US" sz="1400" dirty="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Blog</a:t>
            </a:r>
            <a:r>
              <a:rPr lang="en-US" sz="1400" dirty="0">
                <a:solidFill>
                  <a:schemeClr val="accent1">
                    <a:lumMod val="50000"/>
                  </a:schemeClr>
                </a:solidFill>
              </a:rPr>
              <a:t>: </a:t>
            </a:r>
            <a:r>
              <a:rPr lang="en-US" sz="1400" dirty="0">
                <a:solidFill>
                  <a:schemeClr val="accent1">
                    <a:lumMod val="50000"/>
                  </a:schemeClr>
                </a:solidFill>
                <a:hlinkClick r:id="rId2"/>
              </a:rPr>
              <a:t>http://</a:t>
            </a:r>
            <a:r>
              <a:rPr lang="en-US" sz="1400" dirty="0" smtClean="0">
                <a:solidFill>
                  <a:schemeClr val="accent1">
                    <a:lumMod val="50000"/>
                  </a:schemeClr>
                </a:solidFill>
                <a:hlinkClick r:id="rId2"/>
              </a:rPr>
              <a:t>geeks.ms/blogs/jsuarez</a:t>
            </a:r>
            <a:endParaRPr lang="en-US" sz="1400" dirty="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Email: </a:t>
            </a:r>
            <a:r>
              <a:rPr lang="en-US" sz="1400" dirty="0" smtClean="0">
                <a:solidFill>
                  <a:schemeClr val="accent1">
                    <a:lumMod val="50000"/>
                  </a:schemeClr>
                </a:solidFill>
                <a:hlinkClick r:id="rId3"/>
              </a:rPr>
              <a:t>javiersuarezruiz@hotmail.com</a:t>
            </a:r>
            <a:endParaRPr lang="en-US" sz="1400" dirty="0" smtClean="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Twitter: @</a:t>
            </a:r>
            <a:r>
              <a:rPr lang="en-US" sz="1400" dirty="0" err="1" smtClean="0">
                <a:solidFill>
                  <a:schemeClr val="accent1">
                    <a:lumMod val="50000"/>
                  </a:schemeClr>
                </a:solidFill>
              </a:rPr>
              <a:t>jsuarezruiz</a:t>
            </a:r>
            <a:endParaRPr lang="en-US" sz="1400" dirty="0" smtClean="0">
              <a:solidFill>
                <a:schemeClr val="accent1">
                  <a:lumMod val="50000"/>
                </a:schemeClr>
              </a:solidFill>
            </a:endParaRPr>
          </a:p>
          <a:p>
            <a:endParaRPr lang="en-US" sz="2400" dirty="0" smtClean="0">
              <a:solidFill>
                <a:schemeClr val="accent1">
                  <a:lumMod val="50000"/>
                </a:schemeClr>
              </a:solidFill>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1885950"/>
            <a:ext cx="1981737" cy="2134871"/>
          </a:xfrm>
          <a:prstGeom prst="rect">
            <a:avLst/>
          </a:prstGeom>
        </p:spPr>
      </p:pic>
      <p:pic>
        <p:nvPicPr>
          <p:cNvPr id="10" name="Imagen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7960" y="3146168"/>
            <a:ext cx="557377" cy="874653"/>
          </a:xfrm>
          <a:prstGeom prst="rect">
            <a:avLst/>
          </a:prstGeom>
        </p:spPr>
      </p:pic>
    </p:spTree>
    <p:extLst>
      <p:ext uri="{BB962C8B-B14F-4D97-AF65-F5344CB8AC3E}">
        <p14:creationId xmlns:p14="http://schemas.microsoft.com/office/powerpoint/2010/main" val="214612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571750"/>
            <a:ext cx="7543800" cy="498964"/>
          </a:xfrm>
        </p:spPr>
        <p:txBody>
          <a:bodyPr>
            <a:normAutofit/>
          </a:bodyPr>
          <a:lstStyle/>
          <a:p>
            <a:r>
              <a:rPr lang="en-US" dirty="0" smtClean="0"/>
              <a:t>CREANDO APPS COMPARTIENDO AL </a:t>
            </a:r>
            <a:r>
              <a:rPr lang="en-US" dirty="0" smtClean="0">
                <a:solidFill>
                  <a:schemeClr val="accent2"/>
                </a:solidFill>
              </a:rPr>
              <a:t>MÁXIMO</a:t>
            </a:r>
            <a:endParaRPr lang="en-US" dirty="0">
              <a:solidFill>
                <a:schemeClr val="accent2"/>
              </a:solidFill>
            </a:endParaRPr>
          </a:p>
        </p:txBody>
      </p:sp>
      <p:sp>
        <p:nvSpPr>
          <p:cNvPr id="10" name="Text Placeholder 9"/>
          <p:cNvSpPr>
            <a:spLocks noGrp="1"/>
          </p:cNvSpPr>
          <p:nvPr>
            <p:ph type="body" sz="quarter" idx="25"/>
          </p:nvPr>
        </p:nvSpPr>
        <p:spPr>
          <a:xfrm>
            <a:off x="304800" y="2945810"/>
            <a:ext cx="8000999" cy="540340"/>
          </a:xfrm>
        </p:spPr>
        <p:txBody>
          <a:bodyPr>
            <a:normAutofit/>
          </a:bodyPr>
          <a:lstStyle/>
          <a:p>
            <a:r>
              <a:rPr lang="en-US" dirty="0" err="1">
                <a:solidFill>
                  <a:schemeClr val="bg1"/>
                </a:solidFill>
              </a:rPr>
              <a:t>Estructura</a:t>
            </a:r>
            <a:r>
              <a:rPr lang="en-US" dirty="0">
                <a:solidFill>
                  <a:schemeClr val="bg1"/>
                </a:solidFill>
              </a:rPr>
              <a:t>, </a:t>
            </a:r>
            <a:r>
              <a:rPr lang="en-US" dirty="0" err="1">
                <a:solidFill>
                  <a:schemeClr val="bg1"/>
                </a:solidFill>
              </a:rPr>
              <a:t>trucos</a:t>
            </a:r>
            <a:r>
              <a:rPr lang="en-US" dirty="0">
                <a:solidFill>
                  <a:schemeClr val="bg1"/>
                </a:solidFill>
              </a:rPr>
              <a:t> y </a:t>
            </a:r>
            <a:r>
              <a:rPr lang="en-US" dirty="0" err="1">
                <a:solidFill>
                  <a:schemeClr val="bg1"/>
                </a:solidFill>
              </a:rPr>
              <a:t>otros</a:t>
            </a:r>
            <a:r>
              <a:rPr lang="en-US" dirty="0">
                <a:solidFill>
                  <a:schemeClr val="bg1"/>
                </a:solidFill>
              </a:rPr>
              <a:t> </a:t>
            </a:r>
            <a:r>
              <a:rPr lang="en-US" dirty="0" err="1">
                <a:solidFill>
                  <a:schemeClr val="bg1"/>
                </a:solidFill>
              </a:rPr>
              <a:t>aspectos</a:t>
            </a:r>
            <a:r>
              <a:rPr lang="en-US" dirty="0">
                <a:solidFill>
                  <a:schemeClr val="bg1"/>
                </a:solidFill>
              </a:rPr>
              <a:t> de </a:t>
            </a:r>
            <a:r>
              <a:rPr lang="en-US" dirty="0" err="1">
                <a:solidFill>
                  <a:schemeClr val="bg1"/>
                </a:solidFill>
              </a:rPr>
              <a:t>interes</a:t>
            </a:r>
            <a:r>
              <a:rPr lang="en-US" dirty="0">
                <a:solidFill>
                  <a:schemeClr val="bg1"/>
                </a:solidFill>
              </a:rPr>
              <a:t> con el </a:t>
            </a:r>
            <a:r>
              <a:rPr lang="en-US" dirty="0" err="1">
                <a:solidFill>
                  <a:schemeClr val="bg1"/>
                </a:solidFill>
              </a:rPr>
              <a:t>objetivo</a:t>
            </a:r>
            <a:r>
              <a:rPr lang="en-US" dirty="0">
                <a:solidFill>
                  <a:schemeClr val="bg1"/>
                </a:solidFill>
              </a:rPr>
              <a:t> de </a:t>
            </a:r>
            <a:r>
              <a:rPr lang="en-US" dirty="0" err="1">
                <a:solidFill>
                  <a:schemeClr val="bg1"/>
                </a:solidFill>
              </a:rPr>
              <a:t>compartir</a:t>
            </a:r>
            <a:r>
              <a:rPr lang="en-US" dirty="0">
                <a:solidFill>
                  <a:schemeClr val="bg1"/>
                </a:solidFill>
              </a:rPr>
              <a:t> la mayor </a:t>
            </a:r>
            <a:r>
              <a:rPr lang="en-US" dirty="0" err="1">
                <a:solidFill>
                  <a:schemeClr val="bg1"/>
                </a:solidFill>
              </a:rPr>
              <a:t>cantidad</a:t>
            </a:r>
            <a:r>
              <a:rPr lang="en-US" dirty="0">
                <a:solidFill>
                  <a:schemeClr val="bg1"/>
                </a:solidFill>
              </a:rPr>
              <a:t> de </a:t>
            </a:r>
            <a:r>
              <a:rPr lang="en-US" dirty="0" err="1">
                <a:solidFill>
                  <a:schemeClr val="bg1"/>
                </a:solidFill>
              </a:rPr>
              <a:t>código</a:t>
            </a:r>
            <a:r>
              <a:rPr lang="en-US" dirty="0">
                <a:solidFill>
                  <a:schemeClr val="bg1"/>
                </a:solidFill>
              </a:rPr>
              <a:t> possible entre </a:t>
            </a:r>
            <a:r>
              <a:rPr lang="en-US" dirty="0" err="1" smtClean="0">
                <a:solidFill>
                  <a:schemeClr val="bg1"/>
                </a:solidFill>
              </a:rPr>
              <a:t>plataformas</a:t>
            </a:r>
            <a:r>
              <a:rPr lang="en-US" dirty="0" smtClean="0">
                <a:solidFill>
                  <a:schemeClr val="bg1"/>
                </a:solidFill>
              </a:rPr>
              <a:t>.</a:t>
            </a:r>
            <a:endParaRPr lang="en-US" dirty="0">
              <a:solidFill>
                <a:schemeClr val="bg1"/>
              </a:solidFill>
            </a:endParaRPr>
          </a:p>
        </p:txBody>
      </p:sp>
      <p:pic>
        <p:nvPicPr>
          <p:cNvPr id="17" name="Picture Placeholder 16"/>
          <p:cNvPicPr>
            <a:picLocks noGrp="1" noChangeAspect="1"/>
          </p:cNvPicPr>
          <p:nvPr>
            <p:ph type="pic" sz="quarter" idx="24"/>
          </p:nvPr>
        </p:nvPicPr>
        <p:blipFill>
          <a:blip r:embed="rId2">
            <a:extLst>
              <a:ext uri="{28A0092B-C50C-407E-A947-70E740481C1C}">
                <a14:useLocalDpi xmlns:a14="http://schemas.microsoft.com/office/drawing/2010/main" val="0"/>
              </a:ext>
            </a:extLst>
          </a:blip>
          <a:stretch>
            <a:fillRect/>
          </a:stretch>
        </p:blipFill>
        <p:spPr>
          <a:xfrm>
            <a:off x="2700" y="86966"/>
            <a:ext cx="9138599" cy="2103782"/>
          </a:xfrm>
        </p:spPr>
      </p:pic>
      <p:pic>
        <p:nvPicPr>
          <p:cNvPr id="5" name="Marcador de posición de imagen 2"/>
          <p:cNvPicPr>
            <a:picLocks noChangeAspect="1"/>
          </p:cNvPicPr>
          <p:nvPr/>
        </p:nvPicPr>
        <p:blipFill>
          <a:blip r:embed="rId3" cstate="print">
            <a:extLst>
              <a:ext uri="{28A0092B-C50C-407E-A947-70E740481C1C}">
                <a14:useLocalDpi xmlns:a14="http://schemas.microsoft.com/office/drawing/2010/main" val="0"/>
              </a:ext>
            </a:extLst>
          </a:blip>
          <a:srcRect l="5390" r="5390"/>
          <a:stretch>
            <a:fillRect/>
          </a:stretch>
        </p:blipFill>
        <p:spPr>
          <a:xfrm>
            <a:off x="8157450" y="116215"/>
            <a:ext cx="792000" cy="792000"/>
          </a:xfrm>
          <a:prstGeom prst="rect">
            <a:avLst/>
          </a:prstGeom>
        </p:spPr>
      </p:pic>
    </p:spTree>
    <p:extLst>
      <p:ext uri="{BB962C8B-B14F-4D97-AF65-F5344CB8AC3E}">
        <p14:creationId xmlns:p14="http://schemas.microsoft.com/office/powerpoint/2010/main" val="42541301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5330615" y="1748882"/>
            <a:ext cx="1775831" cy="32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685800"/>
            <a:endParaRPr lang="de-DE" sz="2400" b="1" dirty="0">
              <a:solidFill>
                <a:srgbClr val="027F98"/>
              </a:solidFill>
              <a:latin typeface="Myriad Pro"/>
              <a:cs typeface="Myriad Pro"/>
            </a:endParaRPr>
          </a:p>
        </p:txBody>
      </p:sp>
      <p:sp>
        <p:nvSpPr>
          <p:cNvPr id="12" name="TextBox 31"/>
          <p:cNvSpPr txBox="1"/>
          <p:nvPr/>
        </p:nvSpPr>
        <p:spPr>
          <a:xfrm>
            <a:off x="9350372" y="3136105"/>
            <a:ext cx="184731" cy="300082"/>
          </a:xfrm>
          <a:prstGeom prst="rect">
            <a:avLst/>
          </a:prstGeom>
          <a:noFill/>
        </p:spPr>
        <p:txBody>
          <a:bodyPr wrap="none" rtlCol="0">
            <a:spAutoFit/>
          </a:bodyPr>
          <a:lstStyle/>
          <a:p>
            <a:endParaRPr lang="en-US" sz="1350" dirty="0">
              <a:solidFill>
                <a:srgbClr val="027F98"/>
              </a:solidFill>
            </a:endParaRPr>
          </a:p>
        </p:txBody>
      </p:sp>
      <p:sp>
        <p:nvSpPr>
          <p:cNvPr id="24" name="TextBox 22"/>
          <p:cNvSpPr txBox="1"/>
          <p:nvPr/>
        </p:nvSpPr>
        <p:spPr>
          <a:xfrm>
            <a:off x="533400" y="514350"/>
            <a:ext cx="6034024" cy="461665"/>
          </a:xfrm>
          <a:prstGeom prst="rect">
            <a:avLst/>
          </a:prstGeom>
          <a:noFill/>
        </p:spPr>
        <p:txBody>
          <a:bodyPr wrap="none" rtlCol="0">
            <a:spAutoFit/>
          </a:bodyPr>
          <a:lstStyle/>
          <a:p>
            <a:r>
              <a:rPr lang="en-US" sz="2400" b="1" dirty="0" smtClean="0">
                <a:solidFill>
                  <a:schemeClr val="accent2"/>
                </a:solidFill>
                <a:latin typeface="Exo"/>
                <a:cs typeface="Segoe UI" panose="020B0502040204020203" pitchFamily="34" charset="0"/>
              </a:rPr>
              <a:t>COMPARATIVA DE PLATAFORMAS MÓVILES </a:t>
            </a:r>
            <a:r>
              <a:rPr lang="en-US" sz="2400" b="1" dirty="0" smtClean="0">
                <a:latin typeface="Exo"/>
                <a:cs typeface="Segoe UI" panose="020B0502040204020203" pitchFamily="34" charset="0"/>
              </a:rPr>
              <a:t>NATIVOS</a:t>
            </a:r>
            <a:endParaRPr lang="en-US" sz="2400" b="1" dirty="0">
              <a:latin typeface="Exo"/>
              <a:cs typeface="Segoe UI" panose="020B0502040204020203" pitchFamily="34" charset="0"/>
            </a:endParaRPr>
          </a:p>
        </p:txBody>
      </p:sp>
      <p:sp>
        <p:nvSpPr>
          <p:cNvPr id="10" name="TextBox 22"/>
          <p:cNvSpPr txBox="1"/>
          <p:nvPr/>
        </p:nvSpPr>
        <p:spPr>
          <a:xfrm>
            <a:off x="1977000" y="2229761"/>
            <a:ext cx="524503"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IDE</a:t>
            </a:r>
          </a:p>
        </p:txBody>
      </p:sp>
      <p:sp>
        <p:nvSpPr>
          <p:cNvPr id="14" name="TextBox 22"/>
          <p:cNvSpPr txBox="1"/>
          <p:nvPr/>
        </p:nvSpPr>
        <p:spPr>
          <a:xfrm>
            <a:off x="1686655" y="2917813"/>
            <a:ext cx="1103187" cy="369332"/>
          </a:xfrm>
          <a:prstGeom prst="rect">
            <a:avLst/>
          </a:prstGeom>
          <a:noFill/>
        </p:spPr>
        <p:txBody>
          <a:bodyPr wrap="none" rtlCol="0">
            <a:spAutoFit/>
          </a:bodyPr>
          <a:lstStyle/>
          <a:p>
            <a:r>
              <a:rPr lang="en-US" dirty="0" err="1">
                <a:latin typeface="Segoe UI" panose="020B0502040204020203" pitchFamily="34" charset="0"/>
                <a:cs typeface="Segoe UI" panose="020B0502040204020203" pitchFamily="34" charset="0"/>
              </a:rPr>
              <a:t>Lenguaje</a:t>
            </a:r>
            <a:endParaRPr lang="en-US" dirty="0">
              <a:latin typeface="Segoe UI" panose="020B0502040204020203" pitchFamily="34" charset="0"/>
              <a:cs typeface="Segoe UI" panose="020B0502040204020203" pitchFamily="34" charset="0"/>
            </a:endParaRPr>
          </a:p>
        </p:txBody>
      </p:sp>
      <p:sp>
        <p:nvSpPr>
          <p:cNvPr id="15" name="TextBox 22"/>
          <p:cNvSpPr txBox="1"/>
          <p:nvPr/>
        </p:nvSpPr>
        <p:spPr>
          <a:xfrm>
            <a:off x="1851965" y="3605866"/>
            <a:ext cx="774571"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2915836" y="1492011"/>
          <a:ext cx="4572000" cy="2811780"/>
        </p:xfrm>
        <a:graphic>
          <a:graphicData uri="http://schemas.openxmlformats.org/drawingml/2006/table">
            <a:tbl>
              <a:tblPr firstRow="1" bandRow="1">
                <a:tableStyleId>{21E4AEA4-8DFA-4A89-87EB-49C32662AFE0}</a:tableStyleId>
              </a:tblPr>
              <a:tblGrid>
                <a:gridCol w="1524000"/>
                <a:gridCol w="1524000"/>
                <a:gridCol w="1524000"/>
              </a:tblGrid>
              <a:tr h="617220">
                <a:tc>
                  <a:txBody>
                    <a:bodyPr/>
                    <a:lstStyle/>
                    <a:p>
                      <a:pPr algn="ctr"/>
                      <a:r>
                        <a:rPr lang="es-ES" sz="1800" dirty="0" smtClean="0"/>
                        <a:t>iOS</a:t>
                      </a:r>
                      <a:endParaRPr lang="es-ES" sz="1800" dirty="0"/>
                    </a:p>
                  </a:txBody>
                  <a:tcPr marL="68580" marR="68580" marT="34290" marB="34290"/>
                </a:tc>
                <a:tc>
                  <a:txBody>
                    <a:bodyPr/>
                    <a:lstStyle/>
                    <a:p>
                      <a:pPr algn="ctr"/>
                      <a:r>
                        <a:rPr lang="es-ES" sz="1800" dirty="0" smtClean="0"/>
                        <a:t>Android</a:t>
                      </a:r>
                      <a:endParaRPr lang="es-ES" sz="1800" dirty="0"/>
                    </a:p>
                  </a:txBody>
                  <a:tcPr marL="68580" marR="68580" marT="34290" marB="34290"/>
                </a:tc>
                <a:tc>
                  <a:txBody>
                    <a:bodyPr/>
                    <a:lstStyle/>
                    <a:p>
                      <a:pPr algn="ctr"/>
                      <a:r>
                        <a:rPr lang="es-ES" sz="1800" dirty="0" smtClean="0"/>
                        <a:t>Windows Phone</a:t>
                      </a:r>
                      <a:endParaRPr lang="es-ES" sz="1800" dirty="0"/>
                    </a:p>
                  </a:txBody>
                  <a:tcPr marL="68580" marR="68580" marT="34290" marB="34290"/>
                </a:tc>
              </a:tr>
              <a:tr h="617220">
                <a:tc>
                  <a:txBody>
                    <a:bodyPr/>
                    <a:lstStyle/>
                    <a:p>
                      <a:pPr algn="ctr"/>
                      <a:r>
                        <a:rPr lang="es-ES" sz="1800" dirty="0" err="1" smtClean="0"/>
                        <a:t>Xcode</a:t>
                      </a:r>
                      <a:endParaRPr lang="es-ES" sz="1800" dirty="0"/>
                    </a:p>
                  </a:txBody>
                  <a:tcPr marL="68580" marR="68580" marT="34290" marB="34290"/>
                </a:tc>
                <a:tc>
                  <a:txBody>
                    <a:bodyPr/>
                    <a:lstStyle/>
                    <a:p>
                      <a:pPr algn="ctr"/>
                      <a:r>
                        <a:rPr lang="es-ES" sz="1800" dirty="0" smtClean="0"/>
                        <a:t>Android Studio</a:t>
                      </a:r>
                      <a:endParaRPr lang="es-ES" sz="1800" dirty="0"/>
                    </a:p>
                  </a:txBody>
                  <a:tcPr marL="68580" marR="68580" marT="34290" marB="34290"/>
                </a:tc>
                <a:tc>
                  <a:txBody>
                    <a:bodyPr/>
                    <a:lstStyle/>
                    <a:p>
                      <a:pPr algn="ctr"/>
                      <a:r>
                        <a:rPr lang="es-ES" sz="1800" dirty="0" smtClean="0"/>
                        <a:t>Visual</a:t>
                      </a:r>
                      <a:r>
                        <a:rPr lang="es-ES" sz="1800" baseline="0" dirty="0" smtClean="0"/>
                        <a:t> Studio</a:t>
                      </a:r>
                      <a:endParaRPr lang="es-ES" sz="1800" dirty="0"/>
                    </a:p>
                  </a:txBody>
                  <a:tcPr marL="68580" marR="68580" marT="34290" marB="34290"/>
                </a:tc>
              </a:tr>
              <a:tr h="8915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800" dirty="0" err="1" smtClean="0"/>
                        <a:t>ObjectiveC</a:t>
                      </a:r>
                      <a:r>
                        <a:rPr lang="es-ES" sz="1800" dirty="0" smtClean="0"/>
                        <a:t> o Swift</a:t>
                      </a:r>
                    </a:p>
                    <a:p>
                      <a:pPr algn="ctr"/>
                      <a:endParaRPr lang="es-ES" sz="1800" dirty="0"/>
                    </a:p>
                  </a:txBody>
                  <a:tcPr marL="68580" marR="68580" marT="34290" marB="34290"/>
                </a:tc>
                <a:tc>
                  <a:txBody>
                    <a:bodyPr/>
                    <a:lstStyle/>
                    <a:p>
                      <a:pPr algn="ctr"/>
                      <a:r>
                        <a:rPr lang="es-ES" sz="1800" dirty="0" smtClean="0"/>
                        <a:t>Java</a:t>
                      </a:r>
                      <a:endParaRPr lang="es-ES" sz="1800" dirty="0"/>
                    </a:p>
                  </a:txBody>
                  <a:tcPr marL="68580" marR="68580" marT="34290" marB="34290"/>
                </a:tc>
                <a:tc>
                  <a:txBody>
                    <a:bodyPr/>
                    <a:lstStyle/>
                    <a:p>
                      <a:pPr algn="ctr"/>
                      <a:r>
                        <a:rPr lang="es-ES" sz="1800" dirty="0" smtClean="0"/>
                        <a:t>C#</a:t>
                      </a:r>
                      <a:endParaRPr lang="es-ES" sz="1800" dirty="0"/>
                    </a:p>
                  </a:txBody>
                  <a:tcPr marL="68580" marR="68580" marT="34290" marB="34290"/>
                </a:tc>
              </a:tr>
              <a:tr h="342900">
                <a:tc>
                  <a:txBody>
                    <a:bodyPr/>
                    <a:lstStyle/>
                    <a:p>
                      <a:pPr algn="ctr"/>
                      <a:r>
                        <a:rPr lang="es-ES" sz="1800" dirty="0" err="1" smtClean="0"/>
                        <a:t>Storyboard</a:t>
                      </a:r>
                      <a:endParaRPr lang="es-ES" sz="1800" dirty="0"/>
                    </a:p>
                  </a:txBody>
                  <a:tcPr marL="68580" marR="68580" marT="34290" marB="34290"/>
                </a:tc>
                <a:tc>
                  <a:txBody>
                    <a:bodyPr/>
                    <a:lstStyle/>
                    <a:p>
                      <a:pPr algn="ctr"/>
                      <a:r>
                        <a:rPr lang="es-ES" sz="1800" dirty="0" smtClean="0"/>
                        <a:t>AXML</a:t>
                      </a:r>
                      <a:endParaRPr lang="es-ES" sz="1800" dirty="0"/>
                    </a:p>
                  </a:txBody>
                  <a:tcPr marL="68580" marR="68580" marT="34290" marB="34290"/>
                </a:tc>
                <a:tc>
                  <a:txBody>
                    <a:bodyPr/>
                    <a:lstStyle/>
                    <a:p>
                      <a:pPr algn="ctr"/>
                      <a:r>
                        <a:rPr lang="es-ES" sz="1800" dirty="0" smtClean="0"/>
                        <a:t>XAML</a:t>
                      </a:r>
                      <a:endParaRPr lang="es-ES" sz="1800" dirty="0"/>
                    </a:p>
                  </a:txBody>
                  <a:tcPr marL="68580" marR="68580" marT="34290" marB="34290"/>
                </a:tc>
              </a:tr>
              <a:tr h="342900">
                <a:tc>
                  <a:txBody>
                    <a:bodyPr/>
                    <a:lstStyle/>
                    <a:p>
                      <a:pPr algn="ctr"/>
                      <a:r>
                        <a:rPr lang="es-ES" sz="1800" dirty="0" smtClean="0"/>
                        <a:t>MVC</a:t>
                      </a:r>
                      <a:endParaRPr lang="es-ES" sz="1800" dirty="0"/>
                    </a:p>
                  </a:txBody>
                  <a:tcPr marL="68580" marR="68580" marT="34290" marB="34290"/>
                </a:tc>
                <a:tc>
                  <a:txBody>
                    <a:bodyPr/>
                    <a:lstStyle/>
                    <a:p>
                      <a:pPr algn="ctr"/>
                      <a:r>
                        <a:rPr lang="es-ES" sz="1800" dirty="0" smtClean="0"/>
                        <a:t>MVC</a:t>
                      </a:r>
                      <a:endParaRPr lang="es-ES" sz="1800" dirty="0"/>
                    </a:p>
                  </a:txBody>
                  <a:tcPr marL="68580" marR="68580" marT="34290" marB="34290"/>
                </a:tc>
                <a:tc>
                  <a:txBody>
                    <a:bodyPr/>
                    <a:lstStyle/>
                    <a:p>
                      <a:pPr algn="ctr"/>
                      <a:r>
                        <a:rPr lang="es-ES" sz="1800" dirty="0" smtClean="0"/>
                        <a:t>MVVM</a:t>
                      </a:r>
                      <a:endParaRPr lang="es-ES" sz="1800" dirty="0"/>
                    </a:p>
                  </a:txBody>
                  <a:tcPr marL="68580" marR="68580" marT="34290" marB="34290"/>
                </a:tc>
              </a:tr>
            </a:tbl>
          </a:graphicData>
        </a:graphic>
      </p:graphicFrame>
      <p:sp>
        <p:nvSpPr>
          <p:cNvPr id="16" name="TextBox 22"/>
          <p:cNvSpPr txBox="1"/>
          <p:nvPr/>
        </p:nvSpPr>
        <p:spPr>
          <a:xfrm>
            <a:off x="1608766" y="4003160"/>
            <a:ext cx="1613084" cy="300082"/>
          </a:xfrm>
          <a:prstGeom prst="rect">
            <a:avLst/>
          </a:prstGeom>
          <a:noFill/>
        </p:spPr>
        <p:txBody>
          <a:bodyPr wrap="square" rtlCol="0">
            <a:spAutoFit/>
          </a:bodyPr>
          <a:lstStyle/>
          <a:p>
            <a:r>
              <a:rPr lang="en-US" sz="1350" dirty="0" err="1">
                <a:latin typeface="Segoe UI" panose="020B0502040204020203" pitchFamily="34" charset="0"/>
                <a:cs typeface="Segoe UI" panose="020B0502040204020203" pitchFamily="34" charset="0"/>
              </a:rPr>
              <a:t>Patrón</a:t>
            </a:r>
            <a:r>
              <a:rPr lang="en-US" sz="1350" dirty="0">
                <a:latin typeface="Segoe UI" panose="020B0502040204020203" pitchFamily="34" charset="0"/>
                <a:cs typeface="Segoe UI" panose="020B0502040204020203" pitchFamily="34" charset="0"/>
              </a:rPr>
              <a:t> </a:t>
            </a:r>
            <a:r>
              <a:rPr lang="en-US" sz="1350" dirty="0" err="1">
                <a:latin typeface="Segoe UI" panose="020B0502040204020203" pitchFamily="34" charset="0"/>
                <a:cs typeface="Segoe UI" panose="020B0502040204020203" pitchFamily="34" charset="0"/>
              </a:rPr>
              <a:t>diseño</a:t>
            </a:r>
            <a:endParaRPr lang="en-US" sz="135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497583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5330615" y="1748882"/>
            <a:ext cx="1775831" cy="32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685800"/>
            <a:endParaRPr lang="de-DE" sz="2400" b="1" dirty="0">
              <a:solidFill>
                <a:srgbClr val="027F98"/>
              </a:solidFill>
              <a:latin typeface="Myriad Pro"/>
              <a:cs typeface="Myriad Pro"/>
            </a:endParaRPr>
          </a:p>
        </p:txBody>
      </p:sp>
      <p:sp>
        <p:nvSpPr>
          <p:cNvPr id="12" name="TextBox 31"/>
          <p:cNvSpPr txBox="1"/>
          <p:nvPr/>
        </p:nvSpPr>
        <p:spPr>
          <a:xfrm>
            <a:off x="9350372" y="3136105"/>
            <a:ext cx="184731" cy="300082"/>
          </a:xfrm>
          <a:prstGeom prst="rect">
            <a:avLst/>
          </a:prstGeom>
          <a:noFill/>
        </p:spPr>
        <p:txBody>
          <a:bodyPr wrap="none" rtlCol="0">
            <a:spAutoFit/>
          </a:bodyPr>
          <a:lstStyle/>
          <a:p>
            <a:endParaRPr lang="en-US" sz="1350" dirty="0">
              <a:solidFill>
                <a:srgbClr val="027F98"/>
              </a:solidFill>
            </a:endParaRPr>
          </a:p>
        </p:txBody>
      </p:sp>
      <p:sp>
        <p:nvSpPr>
          <p:cNvPr id="24" name="TextBox 22"/>
          <p:cNvSpPr txBox="1"/>
          <p:nvPr/>
        </p:nvSpPr>
        <p:spPr>
          <a:xfrm>
            <a:off x="609600" y="590550"/>
            <a:ext cx="6082114" cy="461665"/>
          </a:xfrm>
          <a:prstGeom prst="rect">
            <a:avLst/>
          </a:prstGeom>
          <a:noFill/>
        </p:spPr>
        <p:txBody>
          <a:bodyPr wrap="none" rtlCol="0">
            <a:spAutoFit/>
          </a:bodyPr>
          <a:lstStyle/>
          <a:p>
            <a:r>
              <a:rPr lang="en-US" sz="2400" b="1" dirty="0">
                <a:solidFill>
                  <a:schemeClr val="accent2"/>
                </a:solidFill>
                <a:latin typeface="Exo"/>
                <a:cs typeface="Segoe UI" panose="020B0502040204020203" pitchFamily="34" charset="0"/>
              </a:rPr>
              <a:t>COMPARATIVA DE PLATAFORMAS MÓVILES </a:t>
            </a:r>
            <a:r>
              <a:rPr lang="en-US" sz="2400" b="1" dirty="0" smtClean="0">
                <a:latin typeface="Exo"/>
                <a:cs typeface="Segoe UI" panose="020B0502040204020203" pitchFamily="34" charset="0"/>
              </a:rPr>
              <a:t>XAMARIN</a:t>
            </a:r>
            <a:endParaRPr lang="en-US" sz="2400" b="1" dirty="0">
              <a:latin typeface="Exo"/>
              <a:cs typeface="Segoe UI" panose="020B0502040204020203" pitchFamily="34" charset="0"/>
            </a:endParaRPr>
          </a:p>
        </p:txBody>
      </p:sp>
      <p:sp>
        <p:nvSpPr>
          <p:cNvPr id="10" name="TextBox 22"/>
          <p:cNvSpPr txBox="1"/>
          <p:nvPr/>
        </p:nvSpPr>
        <p:spPr>
          <a:xfrm>
            <a:off x="1976998" y="2232873"/>
            <a:ext cx="524503"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IDE</a:t>
            </a:r>
          </a:p>
        </p:txBody>
      </p:sp>
      <p:sp>
        <p:nvSpPr>
          <p:cNvPr id="14" name="TextBox 22"/>
          <p:cNvSpPr txBox="1"/>
          <p:nvPr/>
        </p:nvSpPr>
        <p:spPr>
          <a:xfrm>
            <a:off x="1686654" y="2854175"/>
            <a:ext cx="1103187" cy="369332"/>
          </a:xfrm>
          <a:prstGeom prst="rect">
            <a:avLst/>
          </a:prstGeom>
          <a:noFill/>
        </p:spPr>
        <p:txBody>
          <a:bodyPr wrap="none" rtlCol="0">
            <a:spAutoFit/>
          </a:bodyPr>
          <a:lstStyle/>
          <a:p>
            <a:r>
              <a:rPr lang="en-US" dirty="0" err="1">
                <a:latin typeface="Segoe UI" panose="020B0502040204020203" pitchFamily="34" charset="0"/>
                <a:cs typeface="Segoe UI" panose="020B0502040204020203" pitchFamily="34" charset="0"/>
              </a:rPr>
              <a:t>Lenguaje</a:t>
            </a:r>
            <a:endParaRPr lang="en-US" dirty="0">
              <a:latin typeface="Segoe UI" panose="020B0502040204020203" pitchFamily="34" charset="0"/>
              <a:cs typeface="Segoe UI" panose="020B0502040204020203" pitchFamily="34" charset="0"/>
            </a:endParaRPr>
          </a:p>
        </p:txBody>
      </p:sp>
      <p:sp>
        <p:nvSpPr>
          <p:cNvPr id="15" name="TextBox 22"/>
          <p:cNvSpPr txBox="1"/>
          <p:nvPr/>
        </p:nvSpPr>
        <p:spPr>
          <a:xfrm>
            <a:off x="1851964" y="3303338"/>
            <a:ext cx="774571"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2915836" y="1492011"/>
          <a:ext cx="4572000" cy="2537460"/>
        </p:xfrm>
        <a:graphic>
          <a:graphicData uri="http://schemas.openxmlformats.org/drawingml/2006/table">
            <a:tbl>
              <a:tblPr firstRow="1" bandRow="1">
                <a:tableStyleId>{21E4AEA4-8DFA-4A89-87EB-49C32662AFE0}</a:tableStyleId>
              </a:tblPr>
              <a:tblGrid>
                <a:gridCol w="1524000"/>
                <a:gridCol w="1524000"/>
                <a:gridCol w="1524000"/>
              </a:tblGrid>
              <a:tr h="617220">
                <a:tc>
                  <a:txBody>
                    <a:bodyPr/>
                    <a:lstStyle/>
                    <a:p>
                      <a:pPr algn="ctr"/>
                      <a:r>
                        <a:rPr lang="es-ES" sz="1800" dirty="0" smtClean="0"/>
                        <a:t>iOS</a:t>
                      </a:r>
                      <a:endParaRPr lang="es-ES" sz="1800" dirty="0"/>
                    </a:p>
                  </a:txBody>
                  <a:tcPr marL="68580" marR="68580" marT="34290" marB="34290"/>
                </a:tc>
                <a:tc>
                  <a:txBody>
                    <a:bodyPr/>
                    <a:lstStyle/>
                    <a:p>
                      <a:pPr algn="ctr"/>
                      <a:r>
                        <a:rPr lang="es-ES" sz="1800" dirty="0" smtClean="0"/>
                        <a:t>Android</a:t>
                      </a:r>
                      <a:endParaRPr lang="es-ES" sz="1800" dirty="0"/>
                    </a:p>
                  </a:txBody>
                  <a:tcPr marL="68580" marR="68580" marT="34290" marB="34290"/>
                </a:tc>
                <a:tc>
                  <a:txBody>
                    <a:bodyPr/>
                    <a:lstStyle/>
                    <a:p>
                      <a:pPr algn="ctr"/>
                      <a:r>
                        <a:rPr lang="es-ES" sz="1800" dirty="0" smtClean="0"/>
                        <a:t>Windows Phone</a:t>
                      </a:r>
                      <a:endParaRPr lang="es-ES" sz="1800" dirty="0"/>
                    </a:p>
                  </a:txBody>
                  <a:tcPr marL="68580" marR="68580" marT="34290" marB="34290"/>
                </a:tc>
              </a:tr>
              <a:tr h="617220">
                <a:tc>
                  <a:txBody>
                    <a:bodyPr/>
                    <a:lstStyle/>
                    <a:p>
                      <a:pPr algn="ctr"/>
                      <a:r>
                        <a:rPr lang="es-ES" sz="1800" dirty="0" smtClean="0"/>
                        <a:t>Visual</a:t>
                      </a:r>
                      <a:r>
                        <a:rPr lang="es-ES" sz="1800" baseline="0" dirty="0" smtClean="0"/>
                        <a:t> Studio</a:t>
                      </a:r>
                      <a:endParaRPr lang="es-ES" sz="1800" dirty="0"/>
                    </a:p>
                  </a:txBody>
                  <a:tcPr marL="68580" marR="68580" marT="34290" marB="34290"/>
                </a:tc>
                <a:tc>
                  <a:txBody>
                    <a:bodyPr/>
                    <a:lstStyle/>
                    <a:p>
                      <a:pPr algn="ctr"/>
                      <a:r>
                        <a:rPr lang="es-ES" sz="1800" dirty="0" smtClean="0"/>
                        <a:t>Visual</a:t>
                      </a:r>
                      <a:r>
                        <a:rPr lang="es-ES" sz="1800" baseline="0" dirty="0" smtClean="0"/>
                        <a:t> Studio</a:t>
                      </a:r>
                      <a:endParaRPr lang="es-ES" sz="1800" dirty="0"/>
                    </a:p>
                  </a:txBody>
                  <a:tcPr marL="68580" marR="68580" marT="34290" marB="34290"/>
                </a:tc>
                <a:tc>
                  <a:txBody>
                    <a:bodyPr/>
                    <a:lstStyle/>
                    <a:p>
                      <a:pPr algn="ctr"/>
                      <a:r>
                        <a:rPr lang="es-ES" sz="1800" dirty="0" smtClean="0"/>
                        <a:t>Visual</a:t>
                      </a:r>
                      <a:r>
                        <a:rPr lang="es-ES" sz="1800" baseline="0" dirty="0" smtClean="0"/>
                        <a:t> Studio</a:t>
                      </a:r>
                    </a:p>
                    <a:p>
                      <a:pPr algn="ctr"/>
                      <a:endParaRPr lang="es-ES" sz="1800" dirty="0"/>
                    </a:p>
                  </a:txBody>
                  <a:tcPr marL="68580" marR="68580" marT="34290" marB="34290"/>
                </a:tc>
              </a:tr>
              <a:tr h="6172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800" dirty="0" smtClean="0"/>
                        <a:t>C#</a:t>
                      </a:r>
                    </a:p>
                    <a:p>
                      <a:pPr marL="0" marR="0" indent="0" algn="ctr" defTabSz="914400" rtl="0" eaLnBrk="1" fontAlgn="auto" latinLnBrk="0" hangingPunct="1">
                        <a:lnSpc>
                          <a:spcPct val="100000"/>
                        </a:lnSpc>
                        <a:spcBef>
                          <a:spcPts val="0"/>
                        </a:spcBef>
                        <a:spcAft>
                          <a:spcPts val="0"/>
                        </a:spcAft>
                        <a:buClrTx/>
                        <a:buSzTx/>
                        <a:buFontTx/>
                        <a:buNone/>
                        <a:tabLst/>
                        <a:defRPr/>
                      </a:pPr>
                      <a:endParaRPr lang="es-ES" sz="1800" dirty="0" smtClean="0"/>
                    </a:p>
                  </a:txBody>
                  <a:tcPr marL="68580" marR="68580" marT="34290" marB="34290"/>
                </a:tc>
                <a:tc>
                  <a:txBody>
                    <a:bodyPr/>
                    <a:lstStyle/>
                    <a:p>
                      <a:pPr algn="ctr"/>
                      <a:r>
                        <a:rPr lang="es-ES" sz="1800" dirty="0" smtClean="0"/>
                        <a:t>C#</a:t>
                      </a:r>
                      <a:endParaRPr lang="es-ES" sz="1800" dirty="0"/>
                    </a:p>
                  </a:txBody>
                  <a:tcPr marL="68580" marR="68580" marT="34290" marB="34290"/>
                </a:tc>
                <a:tc>
                  <a:txBody>
                    <a:bodyPr/>
                    <a:lstStyle/>
                    <a:p>
                      <a:pPr algn="ctr"/>
                      <a:r>
                        <a:rPr lang="es-ES" sz="1800" dirty="0" smtClean="0"/>
                        <a:t>C#</a:t>
                      </a:r>
                      <a:endParaRPr lang="es-ES" sz="1800" dirty="0"/>
                    </a:p>
                  </a:txBody>
                  <a:tcPr marL="68580" marR="68580" marT="34290" marB="34290"/>
                </a:tc>
              </a:tr>
              <a:tr h="342900">
                <a:tc>
                  <a:txBody>
                    <a:bodyPr/>
                    <a:lstStyle/>
                    <a:p>
                      <a:pPr algn="ctr"/>
                      <a:r>
                        <a:rPr lang="es-ES" sz="1800" dirty="0" err="1" smtClean="0"/>
                        <a:t>Storyboard</a:t>
                      </a:r>
                      <a:endParaRPr lang="es-ES" sz="1800" dirty="0"/>
                    </a:p>
                  </a:txBody>
                  <a:tcPr marL="68580" marR="68580" marT="34290" marB="34290"/>
                </a:tc>
                <a:tc>
                  <a:txBody>
                    <a:bodyPr/>
                    <a:lstStyle/>
                    <a:p>
                      <a:pPr algn="ctr"/>
                      <a:r>
                        <a:rPr lang="es-ES" sz="1800" dirty="0" smtClean="0"/>
                        <a:t>AXML</a:t>
                      </a:r>
                      <a:endParaRPr lang="es-ES" sz="1800" dirty="0"/>
                    </a:p>
                  </a:txBody>
                  <a:tcPr marL="68580" marR="68580" marT="34290" marB="34290"/>
                </a:tc>
                <a:tc>
                  <a:txBody>
                    <a:bodyPr/>
                    <a:lstStyle/>
                    <a:p>
                      <a:pPr algn="ctr"/>
                      <a:r>
                        <a:rPr lang="es-ES" sz="1800" dirty="0" smtClean="0"/>
                        <a:t>XAML</a:t>
                      </a:r>
                      <a:endParaRPr lang="es-ES" sz="1800" dirty="0"/>
                    </a:p>
                  </a:txBody>
                  <a:tcPr marL="68580" marR="68580" marT="34290" marB="34290"/>
                </a:tc>
              </a:tr>
              <a:tr h="342900">
                <a:tc>
                  <a:txBody>
                    <a:bodyPr/>
                    <a:lstStyle/>
                    <a:p>
                      <a:pPr algn="ctr"/>
                      <a:r>
                        <a:rPr lang="es-ES" sz="1800" dirty="0" smtClean="0"/>
                        <a:t>MVVM</a:t>
                      </a:r>
                      <a:endParaRPr lang="es-ES" sz="1800" dirty="0"/>
                    </a:p>
                  </a:txBody>
                  <a:tcPr marL="68580" marR="68580" marT="34290" marB="34290"/>
                </a:tc>
                <a:tc>
                  <a:txBody>
                    <a:bodyPr/>
                    <a:lstStyle/>
                    <a:p>
                      <a:pPr algn="ctr"/>
                      <a:r>
                        <a:rPr lang="es-ES" sz="1800" dirty="0" smtClean="0"/>
                        <a:t>MVVM</a:t>
                      </a:r>
                      <a:endParaRPr lang="es-ES" sz="1800" dirty="0"/>
                    </a:p>
                  </a:txBody>
                  <a:tcPr marL="68580" marR="68580" marT="34290" marB="34290"/>
                </a:tc>
                <a:tc>
                  <a:txBody>
                    <a:bodyPr/>
                    <a:lstStyle/>
                    <a:p>
                      <a:pPr algn="ctr"/>
                      <a:r>
                        <a:rPr lang="es-ES" sz="1800" dirty="0" smtClean="0"/>
                        <a:t>MVVM</a:t>
                      </a:r>
                      <a:endParaRPr lang="es-ES" sz="1800" dirty="0"/>
                    </a:p>
                  </a:txBody>
                  <a:tcPr marL="68580" marR="68580" marT="34290" marB="34290"/>
                </a:tc>
              </a:tr>
            </a:tbl>
          </a:graphicData>
        </a:graphic>
      </p:graphicFrame>
      <p:sp>
        <p:nvSpPr>
          <p:cNvPr id="16" name="TextBox 22"/>
          <p:cNvSpPr txBox="1"/>
          <p:nvPr/>
        </p:nvSpPr>
        <p:spPr>
          <a:xfrm>
            <a:off x="1574690" y="3705876"/>
            <a:ext cx="1613084" cy="300082"/>
          </a:xfrm>
          <a:prstGeom prst="rect">
            <a:avLst/>
          </a:prstGeom>
          <a:noFill/>
        </p:spPr>
        <p:txBody>
          <a:bodyPr wrap="square" rtlCol="0">
            <a:spAutoFit/>
          </a:bodyPr>
          <a:lstStyle/>
          <a:p>
            <a:r>
              <a:rPr lang="en-US" sz="1350" dirty="0" err="1">
                <a:latin typeface="Segoe UI" panose="020B0502040204020203" pitchFamily="34" charset="0"/>
                <a:cs typeface="Segoe UI" panose="020B0502040204020203" pitchFamily="34" charset="0"/>
              </a:rPr>
              <a:t>Patrón</a:t>
            </a:r>
            <a:r>
              <a:rPr lang="en-US" sz="1350" dirty="0">
                <a:latin typeface="Segoe UI" panose="020B0502040204020203" pitchFamily="34" charset="0"/>
                <a:cs typeface="Segoe UI" panose="020B0502040204020203" pitchFamily="34" charset="0"/>
              </a:rPr>
              <a:t> </a:t>
            </a:r>
            <a:r>
              <a:rPr lang="en-US" sz="1350" dirty="0" err="1">
                <a:latin typeface="Segoe UI" panose="020B0502040204020203" pitchFamily="34" charset="0"/>
                <a:cs typeface="Segoe UI" panose="020B0502040204020203" pitchFamily="34" charset="0"/>
              </a:rPr>
              <a:t>diseño</a:t>
            </a:r>
            <a:endParaRPr lang="en-US" sz="135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53803639"/>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531895" y="400977"/>
            <a:ext cx="5558644" cy="334328"/>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solidFill>
                  <a:schemeClr val="accent2"/>
                </a:solidFill>
                <a:latin typeface="Exo"/>
              </a:rPr>
              <a:t>MVVM</a:t>
            </a:r>
            <a:endParaRPr lang="en-US" sz="1050" b="1" dirty="0">
              <a:solidFill>
                <a:schemeClr val="accent2"/>
              </a:solidFill>
              <a:latin typeface="Exo"/>
            </a:endParaRPr>
          </a:p>
        </p:txBody>
      </p:sp>
      <p:sp>
        <p:nvSpPr>
          <p:cNvPr id="10" name="Rectangle 18"/>
          <p:cNvSpPr/>
          <p:nvPr/>
        </p:nvSpPr>
        <p:spPr>
          <a:xfrm>
            <a:off x="2111067" y="1425048"/>
            <a:ext cx="800100" cy="222885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View</a:t>
            </a:r>
          </a:p>
        </p:txBody>
      </p:sp>
      <p:sp>
        <p:nvSpPr>
          <p:cNvPr id="11" name="Rectangle 19"/>
          <p:cNvSpPr/>
          <p:nvPr/>
        </p:nvSpPr>
        <p:spPr>
          <a:xfrm>
            <a:off x="4225617" y="1425048"/>
            <a:ext cx="742950" cy="222885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err="1"/>
              <a:t>ViewModel</a:t>
            </a:r>
            <a:endParaRPr lang="en-US" sz="1350" dirty="0"/>
          </a:p>
        </p:txBody>
      </p:sp>
      <p:sp>
        <p:nvSpPr>
          <p:cNvPr id="12" name="Rectangle 20"/>
          <p:cNvSpPr/>
          <p:nvPr/>
        </p:nvSpPr>
        <p:spPr>
          <a:xfrm>
            <a:off x="6340167" y="1440634"/>
            <a:ext cx="742950" cy="2213264"/>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Model</a:t>
            </a:r>
          </a:p>
        </p:txBody>
      </p:sp>
      <p:cxnSp>
        <p:nvCxnSpPr>
          <p:cNvPr id="13" name="Straight Arrow Connector 21"/>
          <p:cNvCxnSpPr/>
          <p:nvPr/>
        </p:nvCxnSpPr>
        <p:spPr>
          <a:xfrm>
            <a:off x="3254067" y="2355035"/>
            <a:ext cx="85725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22"/>
          <p:cNvSpPr txBox="1"/>
          <p:nvPr/>
        </p:nvSpPr>
        <p:spPr>
          <a:xfrm>
            <a:off x="3311217" y="1840685"/>
            <a:ext cx="928293" cy="507831"/>
          </a:xfrm>
          <a:prstGeom prst="rect">
            <a:avLst/>
          </a:prstGeom>
          <a:noFill/>
        </p:spPr>
        <p:txBody>
          <a:bodyPr wrap="square" rtlCol="0">
            <a:spAutoFit/>
          </a:bodyPr>
          <a:lstStyle/>
          <a:p>
            <a:r>
              <a:rPr lang="en-US" sz="900" dirty="0"/>
              <a:t>get/set </a:t>
            </a:r>
            <a:r>
              <a:rPr lang="en-US" sz="900" dirty="0" err="1"/>
              <a:t>Propiedades</a:t>
            </a:r>
            <a:endParaRPr lang="en-US" sz="900" dirty="0"/>
          </a:p>
          <a:p>
            <a:r>
              <a:rPr lang="en-US" sz="900" dirty="0" err="1"/>
              <a:t>Comandos</a:t>
            </a:r>
            <a:endParaRPr lang="en-US" sz="900" dirty="0"/>
          </a:p>
        </p:txBody>
      </p:sp>
      <p:cxnSp>
        <p:nvCxnSpPr>
          <p:cNvPr id="15" name="Straight Arrow Connector 23"/>
          <p:cNvCxnSpPr/>
          <p:nvPr/>
        </p:nvCxnSpPr>
        <p:spPr>
          <a:xfrm flipH="1">
            <a:off x="3254067" y="2983685"/>
            <a:ext cx="85725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3254067" y="2983685"/>
            <a:ext cx="971550" cy="230832"/>
          </a:xfrm>
          <a:prstGeom prst="rect">
            <a:avLst/>
          </a:prstGeom>
          <a:noFill/>
        </p:spPr>
        <p:txBody>
          <a:bodyPr wrap="square" rtlCol="0">
            <a:spAutoFit/>
          </a:bodyPr>
          <a:lstStyle/>
          <a:p>
            <a:r>
              <a:rPr lang="en-US" sz="900" dirty="0" err="1"/>
              <a:t>Notifica</a:t>
            </a:r>
            <a:r>
              <a:rPr lang="en-US" sz="900" dirty="0"/>
              <a:t> </a:t>
            </a:r>
            <a:r>
              <a:rPr lang="en-US" sz="900" dirty="0" err="1"/>
              <a:t>cambios</a:t>
            </a:r>
            <a:endParaRPr lang="en-US" sz="900" dirty="0"/>
          </a:p>
        </p:txBody>
      </p:sp>
      <p:cxnSp>
        <p:nvCxnSpPr>
          <p:cNvPr id="17" name="Straight Arrow Connector 25"/>
          <p:cNvCxnSpPr/>
          <p:nvPr/>
        </p:nvCxnSpPr>
        <p:spPr>
          <a:xfrm>
            <a:off x="5311467" y="2640785"/>
            <a:ext cx="914400"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26"/>
          <p:cNvSpPr txBox="1"/>
          <p:nvPr/>
        </p:nvSpPr>
        <p:spPr>
          <a:xfrm>
            <a:off x="5311467" y="2235138"/>
            <a:ext cx="1085850" cy="784830"/>
          </a:xfrm>
          <a:prstGeom prst="rect">
            <a:avLst/>
          </a:prstGeom>
          <a:noFill/>
        </p:spPr>
        <p:txBody>
          <a:bodyPr wrap="square" rtlCol="0">
            <a:spAutoFit/>
          </a:bodyPr>
          <a:lstStyle/>
          <a:p>
            <a:r>
              <a:rPr lang="en-US" sz="900" dirty="0"/>
              <a:t>C#</a:t>
            </a:r>
          </a:p>
          <a:p>
            <a:endParaRPr lang="en-US" sz="900" dirty="0"/>
          </a:p>
          <a:p>
            <a:endParaRPr lang="en-US" sz="900" dirty="0"/>
          </a:p>
          <a:p>
            <a:endParaRPr lang="en-US" sz="900" dirty="0"/>
          </a:p>
          <a:p>
            <a:r>
              <a:rPr lang="en-US" sz="900" dirty="0"/>
              <a:t>Models</a:t>
            </a:r>
          </a:p>
        </p:txBody>
      </p:sp>
      <p:sp>
        <p:nvSpPr>
          <p:cNvPr id="19" name="Rectangle 27"/>
          <p:cNvSpPr/>
          <p:nvPr/>
        </p:nvSpPr>
        <p:spPr>
          <a:xfrm>
            <a:off x="2225367" y="1539348"/>
            <a:ext cx="800100" cy="222885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View</a:t>
            </a:r>
          </a:p>
        </p:txBody>
      </p:sp>
      <p:sp>
        <p:nvSpPr>
          <p:cNvPr id="20" name="Rectangle 28"/>
          <p:cNvSpPr/>
          <p:nvPr/>
        </p:nvSpPr>
        <p:spPr>
          <a:xfrm>
            <a:off x="2339667" y="1653648"/>
            <a:ext cx="800100" cy="222885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View</a:t>
            </a:r>
          </a:p>
        </p:txBody>
      </p:sp>
      <p:sp>
        <p:nvSpPr>
          <p:cNvPr id="21" name="Rectangle 29"/>
          <p:cNvSpPr/>
          <p:nvPr/>
        </p:nvSpPr>
        <p:spPr>
          <a:xfrm>
            <a:off x="4339917" y="1539348"/>
            <a:ext cx="742950" cy="222885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err="1"/>
              <a:t>ViewModel</a:t>
            </a:r>
            <a:endParaRPr lang="en-US" sz="1350" dirty="0"/>
          </a:p>
        </p:txBody>
      </p:sp>
      <p:sp>
        <p:nvSpPr>
          <p:cNvPr id="22" name="Rectangle 30"/>
          <p:cNvSpPr/>
          <p:nvPr/>
        </p:nvSpPr>
        <p:spPr>
          <a:xfrm>
            <a:off x="4454217" y="1653648"/>
            <a:ext cx="742950" cy="2228850"/>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err="1"/>
              <a:t>ViewModel</a:t>
            </a:r>
            <a:endParaRPr lang="en-US" sz="1350" dirty="0"/>
          </a:p>
        </p:txBody>
      </p:sp>
      <p:sp>
        <p:nvSpPr>
          <p:cNvPr id="23" name="Rectangle 31"/>
          <p:cNvSpPr/>
          <p:nvPr/>
        </p:nvSpPr>
        <p:spPr>
          <a:xfrm>
            <a:off x="6454467" y="1554934"/>
            <a:ext cx="742950" cy="2213264"/>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Model</a:t>
            </a:r>
          </a:p>
        </p:txBody>
      </p:sp>
      <p:sp>
        <p:nvSpPr>
          <p:cNvPr id="24" name="Rectangle 32"/>
          <p:cNvSpPr/>
          <p:nvPr/>
        </p:nvSpPr>
        <p:spPr>
          <a:xfrm>
            <a:off x="6568767" y="1669234"/>
            <a:ext cx="742950" cy="2213264"/>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Model</a:t>
            </a:r>
          </a:p>
        </p:txBody>
      </p:sp>
      <p:sp>
        <p:nvSpPr>
          <p:cNvPr id="25" name="Rectangle 33"/>
          <p:cNvSpPr/>
          <p:nvPr/>
        </p:nvSpPr>
        <p:spPr>
          <a:xfrm>
            <a:off x="4225617" y="4125348"/>
            <a:ext cx="3109782" cy="378042"/>
          </a:xfrm>
          <a:prstGeom prst="rect">
            <a:avLst/>
          </a:prstGeom>
          <a:solidFill>
            <a:schemeClr val="accent3">
              <a:lumMod val="20000"/>
              <a:lumOff val="80000"/>
            </a:schemeClr>
          </a:solidFill>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accent3"/>
                </a:solidFill>
              </a:rPr>
              <a:t>Cross Platform</a:t>
            </a:r>
          </a:p>
        </p:txBody>
      </p:sp>
      <p:sp>
        <p:nvSpPr>
          <p:cNvPr id="26" name="Rectangle 34"/>
          <p:cNvSpPr/>
          <p:nvPr/>
        </p:nvSpPr>
        <p:spPr>
          <a:xfrm>
            <a:off x="2111067" y="4125348"/>
            <a:ext cx="1028700" cy="378042"/>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err="1">
                <a:solidFill>
                  <a:srgbClr val="C00000"/>
                </a:solidFill>
              </a:rPr>
              <a:t>Específico</a:t>
            </a:r>
            <a:r>
              <a:rPr lang="en-US" sz="1200" dirty="0">
                <a:solidFill>
                  <a:srgbClr val="C00000"/>
                </a:solidFill>
              </a:rPr>
              <a:t> de la </a:t>
            </a:r>
            <a:r>
              <a:rPr lang="en-US" sz="1200" dirty="0" err="1">
                <a:solidFill>
                  <a:srgbClr val="C00000"/>
                </a:solidFill>
              </a:rPr>
              <a:t>Plataforma</a:t>
            </a:r>
            <a:endParaRPr lang="en-US" sz="1200" dirty="0">
              <a:solidFill>
                <a:srgbClr val="C00000"/>
              </a:solidFill>
            </a:endParaRPr>
          </a:p>
        </p:txBody>
      </p:sp>
    </p:spTree>
    <p:extLst>
      <p:ext uri="{BB962C8B-B14F-4D97-AF65-F5344CB8AC3E}">
        <p14:creationId xmlns:p14="http://schemas.microsoft.com/office/powerpoint/2010/main" val="366319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mph" presetSubtype="6" fill="hold" nodeType="clickEffect">
                                  <p:stCondLst>
                                    <p:cond delay="0"/>
                                  </p:stCondLst>
                                  <p:childTnLst>
                                    <p:animClr clrSpc="hsl" dir="cw">
                                      <p:cBhvr>
                                        <p:cTn id="65" dur="1000" fill="hold"/>
                                        <p:tgtEl>
                                          <p:spTgt spid="20"/>
                                        </p:tgtEl>
                                        <p:attrNameLst>
                                          <p:attrName>fillcolor</p:attrName>
                                        </p:attrNameLst>
                                      </p:cBhvr>
                                      <p:to>
                                        <a:schemeClr val="accent2"/>
                                      </p:to>
                                    </p:animClr>
                                    <p:set>
                                      <p:cBhvr>
                                        <p:cTn id="66" dur="1000" fill="hold"/>
                                        <p:tgtEl>
                                          <p:spTgt spid="20"/>
                                        </p:tgtEl>
                                        <p:attrNameLst>
                                          <p:attrName>fill.type</p:attrName>
                                        </p:attrNameLst>
                                      </p:cBhvr>
                                      <p:to>
                                        <p:strVal val="solid"/>
                                      </p:to>
                                    </p:set>
                                    <p:set>
                                      <p:cBhvr>
                                        <p:cTn id="67" dur="1000" fill="hold"/>
                                        <p:tgtEl>
                                          <p:spTgt spid="20"/>
                                        </p:tgtEl>
                                        <p:attrNameLst>
                                          <p:attrName>fill.on</p:attrName>
                                        </p:attrNameLst>
                                      </p:cBhvr>
                                      <p:to>
                                        <p:strVal val="true"/>
                                      </p:to>
                                    </p:set>
                                  </p:childTnLst>
                                </p:cTn>
                              </p:par>
                              <p:par>
                                <p:cTn id="68" presetID="1" presetClass="emph" presetSubtype="6" fill="hold" nodeType="withEffect">
                                  <p:stCondLst>
                                    <p:cond delay="0"/>
                                  </p:stCondLst>
                                  <p:childTnLst>
                                    <p:animClr clrSpc="hsl" dir="cw">
                                      <p:cBhvr>
                                        <p:cTn id="69" dur="1000" fill="hold"/>
                                        <p:tgtEl>
                                          <p:spTgt spid="19"/>
                                        </p:tgtEl>
                                        <p:attrNameLst>
                                          <p:attrName>fillcolor</p:attrName>
                                        </p:attrNameLst>
                                      </p:cBhvr>
                                      <p:to>
                                        <a:schemeClr val="accent2"/>
                                      </p:to>
                                    </p:animClr>
                                    <p:set>
                                      <p:cBhvr>
                                        <p:cTn id="70" dur="1000" fill="hold"/>
                                        <p:tgtEl>
                                          <p:spTgt spid="19"/>
                                        </p:tgtEl>
                                        <p:attrNameLst>
                                          <p:attrName>fill.type</p:attrName>
                                        </p:attrNameLst>
                                      </p:cBhvr>
                                      <p:to>
                                        <p:strVal val="solid"/>
                                      </p:to>
                                    </p:set>
                                    <p:set>
                                      <p:cBhvr>
                                        <p:cTn id="71" dur="1000" fill="hold"/>
                                        <p:tgtEl>
                                          <p:spTgt spid="19"/>
                                        </p:tgtEl>
                                        <p:attrNameLst>
                                          <p:attrName>fill.on</p:attrName>
                                        </p:attrNameLst>
                                      </p:cBhvr>
                                      <p:to>
                                        <p:strVal val="true"/>
                                      </p:to>
                                    </p:set>
                                  </p:childTnLst>
                                </p:cTn>
                              </p:par>
                              <p:par>
                                <p:cTn id="72" presetID="1" presetClass="emph" presetSubtype="6" fill="hold" nodeType="withEffect">
                                  <p:stCondLst>
                                    <p:cond delay="0"/>
                                  </p:stCondLst>
                                  <p:childTnLst>
                                    <p:animClr clrSpc="hsl" dir="cw">
                                      <p:cBhvr>
                                        <p:cTn id="73" dur="1000" fill="hold"/>
                                        <p:tgtEl>
                                          <p:spTgt spid="10"/>
                                        </p:tgtEl>
                                        <p:attrNameLst>
                                          <p:attrName>fillcolor</p:attrName>
                                        </p:attrNameLst>
                                      </p:cBhvr>
                                      <p:to>
                                        <a:schemeClr val="accent2"/>
                                      </p:to>
                                    </p:animClr>
                                    <p:set>
                                      <p:cBhvr>
                                        <p:cTn id="74" dur="1000" fill="hold"/>
                                        <p:tgtEl>
                                          <p:spTgt spid="10"/>
                                        </p:tgtEl>
                                        <p:attrNameLst>
                                          <p:attrName>fill.type</p:attrName>
                                        </p:attrNameLst>
                                      </p:cBhvr>
                                      <p:to>
                                        <p:strVal val="solid"/>
                                      </p:to>
                                    </p:set>
                                    <p:set>
                                      <p:cBhvr>
                                        <p:cTn id="75" dur="1000" fill="hold"/>
                                        <p:tgtEl>
                                          <p:spTgt spid="10"/>
                                        </p:tgtEl>
                                        <p:attrNameLst>
                                          <p:attrName>fill.on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1000"/>
                                        <p:tgtEl>
                                          <p:spTgt spid="2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1000"/>
                                        <p:tgtEl>
                                          <p:spTgt spid="26"/>
                                        </p:tgtEl>
                                      </p:cBhvr>
                                    </p:animEffect>
                                  </p:childTnLst>
                                </p:cTn>
                              </p:par>
                              <p:par>
                                <p:cTn id="82" presetID="7" presetClass="emph" presetSubtype="2" fill="hold" nodeType="withEffect">
                                  <p:stCondLst>
                                    <p:cond delay="0"/>
                                  </p:stCondLst>
                                  <p:childTnLst>
                                    <p:animClr clrSpc="rgb" dir="cw">
                                      <p:cBhvr>
                                        <p:cTn id="83" dur="1000" fill="hold"/>
                                        <p:tgtEl>
                                          <p:spTgt spid="20"/>
                                        </p:tgtEl>
                                        <p:attrNameLst>
                                          <p:attrName>stroke.color</p:attrName>
                                        </p:attrNameLst>
                                      </p:cBhvr>
                                      <p:to>
                                        <a:srgbClr val="6F2927"/>
                                      </p:to>
                                    </p:animClr>
                                    <p:set>
                                      <p:cBhvr>
                                        <p:cTn id="84" dur="1000" fill="hold"/>
                                        <p:tgtEl>
                                          <p:spTgt spid="20"/>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1000" fill="hold"/>
                                        <p:tgtEl>
                                          <p:spTgt spid="19"/>
                                        </p:tgtEl>
                                        <p:attrNameLst>
                                          <p:attrName>stroke.color</p:attrName>
                                        </p:attrNameLst>
                                      </p:cBhvr>
                                      <p:to>
                                        <a:srgbClr val="6F2927"/>
                                      </p:to>
                                    </p:animClr>
                                    <p:set>
                                      <p:cBhvr>
                                        <p:cTn id="87" dur="1000" fill="hold"/>
                                        <p:tgtEl>
                                          <p:spTgt spid="19"/>
                                        </p:tgtEl>
                                        <p:attrNameLst>
                                          <p:attrName>stroke.on</p:attrName>
                                        </p:attrNameLst>
                                      </p:cBhvr>
                                      <p:to>
                                        <p:strVal val="true"/>
                                      </p:to>
                                    </p:set>
                                  </p:childTnLst>
                                </p:cTn>
                              </p:par>
                              <p:par>
                                <p:cTn id="88" presetID="7" presetClass="emph" presetSubtype="2" fill="hold" nodeType="withEffect">
                                  <p:stCondLst>
                                    <p:cond delay="0"/>
                                  </p:stCondLst>
                                  <p:childTnLst>
                                    <p:animClr clrSpc="rgb" dir="cw">
                                      <p:cBhvr>
                                        <p:cTn id="89" dur="1000" fill="hold"/>
                                        <p:tgtEl>
                                          <p:spTgt spid="10"/>
                                        </p:tgtEl>
                                        <p:attrNameLst>
                                          <p:attrName>stroke.color</p:attrName>
                                        </p:attrNameLst>
                                      </p:cBhvr>
                                      <p:to>
                                        <a:srgbClr val="6F2927"/>
                                      </p:to>
                                    </p:animClr>
                                    <p:set>
                                      <p:cBhvr>
                                        <p:cTn id="90" dur="1000" fill="hold"/>
                                        <p:tgtEl>
                                          <p:spTgt spid="1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p:bldP spid="16" grpId="0"/>
      <p:bldP spid="18" grpId="0"/>
      <p:bldP spid="19" grpId="0" animBg="1"/>
      <p:bldP spid="20" grpId="0" animBg="1"/>
      <p:bldP spid="21" grpId="0" animBg="1"/>
      <p:bldP spid="22" grpId="0" animBg="1"/>
      <p:bldP spid="23" grpId="0" animBg="1"/>
      <p:bldP spid="24" grpId="0" animBg="1"/>
      <p:bldP spid="25" grpId="0" animBg="1"/>
      <p:bldP spid="26" grpId="0" animBg="1"/>
    </p:bldLst>
  </p:timing>
</p:sld>
</file>

<file path=ppt/theme/theme1.xml><?xml version="1.0" encoding="utf-8"?>
<a:theme xmlns:a="http://schemas.openxmlformats.org/drawingml/2006/main" name="Light Version">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5029</TotalTime>
  <Words>1302</Words>
  <Application>Microsoft Office PowerPoint</Application>
  <PresentationFormat>Presentación en pantalla (16:9)</PresentationFormat>
  <Paragraphs>514</Paragraphs>
  <Slides>61</Slides>
  <Notes>15</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61</vt:i4>
      </vt:variant>
    </vt:vector>
  </HeadingPairs>
  <TitlesOfParts>
    <vt:vector size="75" baseType="lpstr">
      <vt:lpstr>Aller</vt:lpstr>
      <vt:lpstr>Arial</vt:lpstr>
      <vt:lpstr>Calibri</vt:lpstr>
      <vt:lpstr>Courier New</vt:lpstr>
      <vt:lpstr>Exo</vt:lpstr>
      <vt:lpstr>Gulim</vt:lpstr>
      <vt:lpstr>Helvetica</vt:lpstr>
      <vt:lpstr>Helvetica Light</vt:lpstr>
      <vt:lpstr>ＭＳ Ｐゴシック</vt:lpstr>
      <vt:lpstr>Myriad Pro</vt:lpstr>
      <vt:lpstr>Segoe UI</vt:lpstr>
      <vt:lpstr>Segoe WP</vt:lpstr>
      <vt:lpstr>Wingdings</vt:lpstr>
      <vt:lpstr>Light Version</vt:lpstr>
      <vt:lpstr>Presentación de PowerPoint</vt:lpstr>
      <vt:lpstr>Presentación de PowerPoint</vt:lpstr>
      <vt:lpstr>EL PROBLEMA</vt:lpstr>
      <vt:lpstr>EL ENFOQUE “ESCRIBE UNA VEZ” PARA TODO</vt:lpstr>
      <vt:lpstr>EL ENFOQUE DE XAMARIN</vt:lpstr>
      <vt:lpstr>DEMO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Value Conversion</vt:lpstr>
      <vt:lpstr>IMvxValueConverter</vt:lpstr>
      <vt:lpstr>AgeValueConverter</vt:lpstr>
      <vt:lpstr>UI Syntax</vt:lpstr>
      <vt:lpstr>UI Syntax</vt:lpstr>
      <vt:lpstr>Acciones (Comandos)</vt:lpstr>
      <vt:lpstr>ICommand</vt:lpstr>
      <vt:lpstr>ViewModel Command</vt:lpstr>
      <vt:lpstr>UI Syntax</vt:lpstr>
      <vt:lpstr>DEMO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vt:lpstr>
      <vt:lpstr>Presentación de PowerPoint</vt:lpstr>
      <vt:lpstr>Presentación de PowerPoint</vt:lpstr>
      <vt:lpstr>Presentación de PowerPoint</vt:lpstr>
      <vt:lpstr>Presentación de PowerPoint</vt:lpstr>
      <vt:lpstr>TÉCNICAS DE REUTILIZACIÓN DE CÓDIGO</vt:lpstr>
      <vt:lpstr>MVVM EN APLICACIONES UNIVERSALES</vt:lpstr>
      <vt:lpstr>Presentación de PowerPoint</vt:lpstr>
      <vt:lpstr>Presentación de PowerPoint</vt:lpstr>
      <vt:lpstr>Presentación de PowerPoint</vt:lpstr>
      <vt:lpstr>Presentación de PowerPoint</vt:lpstr>
      <vt:lpstr>Presentación de PowerPoint</vt:lpstr>
      <vt:lpstr>DEMO</vt:lpstr>
      <vt:lpstr>Presentación de PowerPoint</vt:lpstr>
      <vt:lpstr>Presentación de PowerPoint</vt:lpstr>
      <vt:lpstr>Presentación de PowerPoint</vt:lpstr>
      <vt:lpstr>DEMO</vt:lpstr>
      <vt:lpstr>UTILIZANDO NATIVO</vt:lpstr>
      <vt:lpstr>UTILIZANDO XAMARIN CLASSIC</vt:lpstr>
      <vt:lpstr>UTILIZANDO XAMARIN.FORMS</vt:lpstr>
      <vt:lpstr>CONCLUSIONES RÁPIDAS</vt:lpstr>
      <vt:lpstr>¿PREGUNTAS y RESPUESTAS?</vt:lpstr>
      <vt:lpstr>GRACIAS a TODOS</vt:lpstr>
      <vt:lpstr>CREANDO APPS COMPARTIENDO AL MÁXIMO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Rogue</dc:creator>
  <cp:lastModifiedBy>Javier Suárez Ruiz</cp:lastModifiedBy>
  <cp:revision>608</cp:revision>
  <dcterms:created xsi:type="dcterms:W3CDTF">2013-04-14T10:12:28Z</dcterms:created>
  <dcterms:modified xsi:type="dcterms:W3CDTF">2015-06-12T19:35:18Z</dcterms:modified>
</cp:coreProperties>
</file>